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ags/tag1.xml" ContentType="application/vnd.openxmlformats-officedocument.presentationml.tags+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23" r:id="rId1"/>
    <p:sldMasterId id="2147484545" r:id="rId2"/>
    <p:sldMasterId id="2147484552" r:id="rId3"/>
    <p:sldMasterId id="2147484559" r:id="rId4"/>
  </p:sldMasterIdLst>
  <p:notesMasterIdLst>
    <p:notesMasterId r:id="rId21"/>
  </p:notesMasterIdLst>
  <p:handoutMasterIdLst>
    <p:handoutMasterId r:id="rId22"/>
  </p:handoutMasterIdLst>
  <p:sldIdLst>
    <p:sldId id="1647" r:id="rId5"/>
    <p:sldId id="1633" r:id="rId6"/>
    <p:sldId id="1614" r:id="rId7"/>
    <p:sldId id="1634" r:id="rId8"/>
    <p:sldId id="1635" r:id="rId9"/>
    <p:sldId id="1636" r:id="rId10"/>
    <p:sldId id="1606" r:id="rId11"/>
    <p:sldId id="1607" r:id="rId12"/>
    <p:sldId id="1608" r:id="rId13"/>
    <p:sldId id="1630" r:id="rId14"/>
    <p:sldId id="1631" r:id="rId15"/>
    <p:sldId id="1638" r:id="rId16"/>
    <p:sldId id="1639" r:id="rId17"/>
    <p:sldId id="1641" r:id="rId18"/>
    <p:sldId id="1642" r:id="rId19"/>
    <p:sldId id="1502" r:id="rId2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ED7D31"/>
    <a:srgbClr val="5ACBF0"/>
    <a:srgbClr val="8597BE"/>
    <a:srgbClr val="0D7595"/>
    <a:srgbClr val="005AA1"/>
    <a:srgbClr val="FCB713"/>
    <a:srgbClr val="002864"/>
    <a:srgbClr val="002050"/>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02" autoAdjust="0"/>
    <p:restoredTop sz="64938" autoAdjust="0"/>
  </p:normalViewPr>
  <p:slideViewPr>
    <p:cSldViewPr snapToGrid="0">
      <p:cViewPr varScale="1">
        <p:scale>
          <a:sx n="49" d="100"/>
          <a:sy n="49" d="100"/>
        </p:scale>
        <p:origin x="76" y="50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notesViewPr>
    <p:cSldViewPr snapToGrid="0" showGuides="1">
      <p:cViewPr varScale="1">
        <p:scale>
          <a:sx n="69" d="100"/>
          <a:sy n="69" d="100"/>
        </p:scale>
        <p:origin x="3584" y="6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842990-62A4-4545-B120-1F8AF25A0D6E}" type="doc">
      <dgm:prSet loTypeId="urn:microsoft.com/office/officeart/2005/8/layout/vList5" loCatId="list" qsTypeId="urn:microsoft.com/office/officeart/2005/8/quickstyle/simple1" qsCatId="simple" csTypeId="urn:microsoft.com/office/officeart/2005/8/colors/accent1_1" csCatId="accent1" phldr="1"/>
      <dgm:spPr/>
      <dgm:t>
        <a:bodyPr/>
        <a:lstStyle/>
        <a:p>
          <a:endParaRPr lang="en-US"/>
        </a:p>
      </dgm:t>
    </dgm:pt>
    <dgm:pt modelId="{0FF8BA2A-500B-413D-8B7A-0FD72A53075A}">
      <dgm:prSet phldrT="[Text]" custT="1"/>
      <dgm:spPr/>
      <dgm:t>
        <a:bodyPr/>
        <a:lstStyle/>
        <a:p>
          <a:pPr algn="ctr"/>
          <a:r>
            <a:rPr lang="en-US" sz="3200" dirty="0">
              <a:latin typeface="+mj-lt"/>
            </a:rPr>
            <a:t>Business Understanding</a:t>
          </a:r>
        </a:p>
      </dgm:t>
    </dgm:pt>
    <dgm:pt modelId="{A445CB5E-895F-4150-B184-2C8283752FC5}" type="parTrans" cxnId="{A346880C-19BB-492E-86E8-A5888A7956E2}">
      <dgm:prSet/>
      <dgm:spPr/>
      <dgm:t>
        <a:bodyPr/>
        <a:lstStyle/>
        <a:p>
          <a:endParaRPr lang="en-US" sz="2000">
            <a:solidFill>
              <a:schemeClr val="bg2"/>
            </a:solidFill>
            <a:latin typeface="+mj-lt"/>
          </a:endParaRPr>
        </a:p>
      </dgm:t>
    </dgm:pt>
    <dgm:pt modelId="{F4903262-3BB8-4A76-A3AA-54C0993BC220}" type="sibTrans" cxnId="{A346880C-19BB-492E-86E8-A5888A7956E2}">
      <dgm:prSet/>
      <dgm:spPr/>
      <dgm:t>
        <a:bodyPr/>
        <a:lstStyle/>
        <a:p>
          <a:endParaRPr lang="en-US" sz="2000">
            <a:solidFill>
              <a:schemeClr val="bg2"/>
            </a:solidFill>
            <a:latin typeface="+mj-lt"/>
          </a:endParaRPr>
        </a:p>
      </dgm:t>
    </dgm:pt>
    <dgm:pt modelId="{8589F281-C004-49C2-9A17-144391E503DE}">
      <dgm:prSet phldrT="[Text]" custT="1"/>
      <dgm:spPr/>
      <dgm:t>
        <a:bodyPr/>
        <a:lstStyle/>
        <a:p>
          <a:r>
            <a:rPr lang="en-US" sz="2000" dirty="0">
              <a:latin typeface="+mj-lt"/>
            </a:rPr>
            <a:t>Define Objectives</a:t>
          </a:r>
        </a:p>
      </dgm:t>
    </dgm:pt>
    <dgm:pt modelId="{68ACA663-A4B5-4322-A79B-E6FDA765E412}" type="parTrans" cxnId="{B844C6F1-2818-4F3A-97BB-A513A7A6487D}">
      <dgm:prSet/>
      <dgm:spPr/>
      <dgm:t>
        <a:bodyPr/>
        <a:lstStyle/>
        <a:p>
          <a:endParaRPr lang="en-US" sz="2000">
            <a:solidFill>
              <a:schemeClr val="bg2"/>
            </a:solidFill>
            <a:latin typeface="+mj-lt"/>
          </a:endParaRPr>
        </a:p>
      </dgm:t>
    </dgm:pt>
    <dgm:pt modelId="{C3FF912E-6EAA-40C0-8E91-AAAED8175040}" type="sibTrans" cxnId="{B844C6F1-2818-4F3A-97BB-A513A7A6487D}">
      <dgm:prSet/>
      <dgm:spPr/>
      <dgm:t>
        <a:bodyPr/>
        <a:lstStyle/>
        <a:p>
          <a:endParaRPr lang="en-US" sz="2000">
            <a:solidFill>
              <a:schemeClr val="bg2"/>
            </a:solidFill>
            <a:latin typeface="+mj-lt"/>
          </a:endParaRPr>
        </a:p>
      </dgm:t>
    </dgm:pt>
    <dgm:pt modelId="{7C9DA717-4609-4F35-9627-FBCE587B2E07}">
      <dgm:prSet phldrT="[Text]" custT="1"/>
      <dgm:spPr/>
      <dgm:t>
        <a:bodyPr/>
        <a:lstStyle/>
        <a:p>
          <a:r>
            <a:rPr lang="en-US" sz="2000" dirty="0">
              <a:latin typeface="+mj-lt"/>
            </a:rPr>
            <a:t>Identify Data Sources</a:t>
          </a:r>
        </a:p>
      </dgm:t>
    </dgm:pt>
    <dgm:pt modelId="{E5D39B11-6038-4BAB-A377-66C89B23A4FE}" type="parTrans" cxnId="{220E0694-B595-46BE-BDB9-2B1763BF7F42}">
      <dgm:prSet/>
      <dgm:spPr/>
      <dgm:t>
        <a:bodyPr/>
        <a:lstStyle/>
        <a:p>
          <a:endParaRPr lang="en-US" sz="2000">
            <a:solidFill>
              <a:schemeClr val="bg2"/>
            </a:solidFill>
            <a:latin typeface="+mj-lt"/>
          </a:endParaRPr>
        </a:p>
      </dgm:t>
    </dgm:pt>
    <dgm:pt modelId="{C70C4ADA-4F3B-4BCA-9873-A32F1BD4BEED}" type="sibTrans" cxnId="{220E0694-B595-46BE-BDB9-2B1763BF7F42}">
      <dgm:prSet/>
      <dgm:spPr/>
      <dgm:t>
        <a:bodyPr/>
        <a:lstStyle/>
        <a:p>
          <a:endParaRPr lang="en-US" sz="2000">
            <a:solidFill>
              <a:schemeClr val="bg2"/>
            </a:solidFill>
            <a:latin typeface="+mj-lt"/>
          </a:endParaRPr>
        </a:p>
      </dgm:t>
    </dgm:pt>
    <dgm:pt modelId="{F1A8E0FB-6830-44B9-AD5D-2C6541803F4D}">
      <dgm:prSet phldrT="[Text]" custT="1"/>
      <dgm:spPr/>
      <dgm:t>
        <a:bodyPr/>
        <a:lstStyle/>
        <a:p>
          <a:pPr algn="ctr"/>
          <a:r>
            <a:rPr lang="en-US" sz="3200" dirty="0">
              <a:latin typeface="+mj-lt"/>
            </a:rPr>
            <a:t>Data Acquisition and Understanding</a:t>
          </a:r>
        </a:p>
      </dgm:t>
    </dgm:pt>
    <dgm:pt modelId="{BA9882FF-0D62-440B-AE35-07B5440B7352}" type="parTrans" cxnId="{DA864F5A-43C0-4EAB-ACD8-C653DCDBC285}">
      <dgm:prSet/>
      <dgm:spPr/>
      <dgm:t>
        <a:bodyPr/>
        <a:lstStyle/>
        <a:p>
          <a:endParaRPr lang="en-US" sz="2000">
            <a:solidFill>
              <a:schemeClr val="bg2"/>
            </a:solidFill>
            <a:latin typeface="+mj-lt"/>
          </a:endParaRPr>
        </a:p>
      </dgm:t>
    </dgm:pt>
    <dgm:pt modelId="{BE3BCC92-A824-45B0-AD74-589AA75A91ED}" type="sibTrans" cxnId="{DA864F5A-43C0-4EAB-ACD8-C653DCDBC285}">
      <dgm:prSet/>
      <dgm:spPr/>
      <dgm:t>
        <a:bodyPr/>
        <a:lstStyle/>
        <a:p>
          <a:endParaRPr lang="en-US" sz="2000">
            <a:solidFill>
              <a:schemeClr val="bg2"/>
            </a:solidFill>
            <a:latin typeface="+mj-lt"/>
          </a:endParaRPr>
        </a:p>
      </dgm:t>
    </dgm:pt>
    <dgm:pt modelId="{6DCAF490-84DF-45AB-95F8-850141BC8BDF}">
      <dgm:prSet phldrT="[Text]" custT="1"/>
      <dgm:spPr/>
      <dgm:t>
        <a:bodyPr/>
        <a:lstStyle/>
        <a:p>
          <a:r>
            <a:rPr lang="en-US" sz="1900" dirty="0">
              <a:latin typeface="+mj-lt"/>
            </a:rPr>
            <a:t>Ingest Data</a:t>
          </a:r>
        </a:p>
      </dgm:t>
    </dgm:pt>
    <dgm:pt modelId="{313354FE-947E-4C91-850E-55158EB5406E}" type="parTrans" cxnId="{DB01149F-013B-4AAC-83B8-EA5A02812FB1}">
      <dgm:prSet/>
      <dgm:spPr/>
      <dgm:t>
        <a:bodyPr/>
        <a:lstStyle/>
        <a:p>
          <a:endParaRPr lang="en-US" sz="2000">
            <a:solidFill>
              <a:schemeClr val="bg2"/>
            </a:solidFill>
            <a:latin typeface="+mj-lt"/>
          </a:endParaRPr>
        </a:p>
      </dgm:t>
    </dgm:pt>
    <dgm:pt modelId="{263CB43B-A0A5-48BB-9C20-6635267C3C22}" type="sibTrans" cxnId="{DB01149F-013B-4AAC-83B8-EA5A02812FB1}">
      <dgm:prSet/>
      <dgm:spPr/>
      <dgm:t>
        <a:bodyPr/>
        <a:lstStyle/>
        <a:p>
          <a:endParaRPr lang="en-US" sz="2000">
            <a:solidFill>
              <a:schemeClr val="bg2"/>
            </a:solidFill>
            <a:latin typeface="+mj-lt"/>
          </a:endParaRPr>
        </a:p>
      </dgm:t>
    </dgm:pt>
    <dgm:pt modelId="{FFA8810D-171E-4ADC-9CA8-AD57E9D504B9}">
      <dgm:prSet phldrT="[Text]" custT="1"/>
      <dgm:spPr/>
      <dgm:t>
        <a:bodyPr/>
        <a:lstStyle/>
        <a:p>
          <a:r>
            <a:rPr lang="en-US" sz="1900" dirty="0">
              <a:latin typeface="+mj-lt"/>
            </a:rPr>
            <a:t>Explore Data</a:t>
          </a:r>
        </a:p>
      </dgm:t>
    </dgm:pt>
    <dgm:pt modelId="{5D65951A-CE03-4794-9B2D-0A910A6F7FFB}" type="parTrans" cxnId="{E0CB53AF-1846-4839-A817-1BC95F8C73F9}">
      <dgm:prSet/>
      <dgm:spPr/>
      <dgm:t>
        <a:bodyPr/>
        <a:lstStyle/>
        <a:p>
          <a:endParaRPr lang="en-US" sz="2000">
            <a:solidFill>
              <a:schemeClr val="bg2"/>
            </a:solidFill>
            <a:latin typeface="+mj-lt"/>
          </a:endParaRPr>
        </a:p>
      </dgm:t>
    </dgm:pt>
    <dgm:pt modelId="{39C8D19E-6ADE-404A-843B-5F7020E72704}" type="sibTrans" cxnId="{E0CB53AF-1846-4839-A817-1BC95F8C73F9}">
      <dgm:prSet/>
      <dgm:spPr/>
      <dgm:t>
        <a:bodyPr/>
        <a:lstStyle/>
        <a:p>
          <a:endParaRPr lang="en-US" sz="2000">
            <a:solidFill>
              <a:schemeClr val="bg2"/>
            </a:solidFill>
            <a:latin typeface="+mj-lt"/>
          </a:endParaRPr>
        </a:p>
      </dgm:t>
    </dgm:pt>
    <dgm:pt modelId="{D66E06A0-8A7E-4EC6-8113-DDE9A8B91FA6}">
      <dgm:prSet phldrT="[Text]" custT="1"/>
      <dgm:spPr/>
      <dgm:t>
        <a:bodyPr/>
        <a:lstStyle/>
        <a:p>
          <a:pPr algn="ctr"/>
          <a:r>
            <a:rPr lang="en-US" sz="3200" dirty="0">
              <a:latin typeface="+mj-lt"/>
            </a:rPr>
            <a:t>Modeling</a:t>
          </a:r>
        </a:p>
      </dgm:t>
    </dgm:pt>
    <dgm:pt modelId="{C867E6D7-68AF-43C6-9E80-BCCDD787550D}" type="parTrans" cxnId="{BEEC91A6-BF3F-4E21-859A-6D47ACAB8869}">
      <dgm:prSet/>
      <dgm:spPr/>
      <dgm:t>
        <a:bodyPr/>
        <a:lstStyle/>
        <a:p>
          <a:endParaRPr lang="en-US" sz="2000">
            <a:solidFill>
              <a:schemeClr val="bg2"/>
            </a:solidFill>
            <a:latin typeface="+mj-lt"/>
          </a:endParaRPr>
        </a:p>
      </dgm:t>
    </dgm:pt>
    <dgm:pt modelId="{4B0A02DB-F299-4AF6-A72B-B326FF7FE0BF}" type="sibTrans" cxnId="{BEEC91A6-BF3F-4E21-859A-6D47ACAB8869}">
      <dgm:prSet/>
      <dgm:spPr/>
      <dgm:t>
        <a:bodyPr/>
        <a:lstStyle/>
        <a:p>
          <a:endParaRPr lang="en-US" sz="2000">
            <a:solidFill>
              <a:schemeClr val="bg2"/>
            </a:solidFill>
            <a:latin typeface="+mj-lt"/>
          </a:endParaRPr>
        </a:p>
      </dgm:t>
    </dgm:pt>
    <dgm:pt modelId="{E08D914F-4215-41A4-8173-F3CBF316F76B}">
      <dgm:prSet phldrT="[Text]" custT="1"/>
      <dgm:spPr/>
      <dgm:t>
        <a:bodyPr/>
        <a:lstStyle/>
        <a:p>
          <a:r>
            <a:rPr lang="en-US" sz="2000" dirty="0">
              <a:latin typeface="+mj-lt"/>
            </a:rPr>
            <a:t>Feature Selection</a:t>
          </a:r>
        </a:p>
      </dgm:t>
    </dgm:pt>
    <dgm:pt modelId="{6E6AFD42-BD05-4248-B472-1EFABC017324}" type="parTrans" cxnId="{61EC2C2C-336E-4152-BF38-E133255426BA}">
      <dgm:prSet/>
      <dgm:spPr/>
      <dgm:t>
        <a:bodyPr/>
        <a:lstStyle/>
        <a:p>
          <a:endParaRPr lang="en-US" sz="2000">
            <a:solidFill>
              <a:schemeClr val="bg2"/>
            </a:solidFill>
            <a:latin typeface="+mj-lt"/>
          </a:endParaRPr>
        </a:p>
      </dgm:t>
    </dgm:pt>
    <dgm:pt modelId="{1759AAC5-ADE9-4C55-8CBC-F1BA87C7A449}" type="sibTrans" cxnId="{61EC2C2C-336E-4152-BF38-E133255426BA}">
      <dgm:prSet/>
      <dgm:spPr/>
      <dgm:t>
        <a:bodyPr/>
        <a:lstStyle/>
        <a:p>
          <a:endParaRPr lang="en-US" sz="2000">
            <a:solidFill>
              <a:schemeClr val="bg2"/>
            </a:solidFill>
            <a:latin typeface="+mj-lt"/>
          </a:endParaRPr>
        </a:p>
      </dgm:t>
    </dgm:pt>
    <dgm:pt modelId="{EFB0480E-A451-4750-9076-B8DA17ACD683}">
      <dgm:prSet phldrT="[Text]" custT="1"/>
      <dgm:spPr/>
      <dgm:t>
        <a:bodyPr/>
        <a:lstStyle/>
        <a:p>
          <a:r>
            <a:rPr lang="en-US" sz="2000" dirty="0">
              <a:latin typeface="+mj-lt"/>
            </a:rPr>
            <a:t>Create and Train Model</a:t>
          </a:r>
        </a:p>
      </dgm:t>
    </dgm:pt>
    <dgm:pt modelId="{02255FE4-1BB8-44C8-8FC3-2DB4276D8435}" type="parTrans" cxnId="{F0686254-8BC6-438F-8EFC-387D3C1B4582}">
      <dgm:prSet/>
      <dgm:spPr/>
      <dgm:t>
        <a:bodyPr/>
        <a:lstStyle/>
        <a:p>
          <a:endParaRPr lang="en-US" sz="2000">
            <a:solidFill>
              <a:schemeClr val="bg2"/>
            </a:solidFill>
            <a:latin typeface="+mj-lt"/>
          </a:endParaRPr>
        </a:p>
      </dgm:t>
    </dgm:pt>
    <dgm:pt modelId="{7ECF0E78-DA31-4B08-B8BA-D36DB4135973}" type="sibTrans" cxnId="{F0686254-8BC6-438F-8EFC-387D3C1B4582}">
      <dgm:prSet/>
      <dgm:spPr/>
      <dgm:t>
        <a:bodyPr/>
        <a:lstStyle/>
        <a:p>
          <a:endParaRPr lang="en-US" sz="2000">
            <a:solidFill>
              <a:schemeClr val="bg2"/>
            </a:solidFill>
            <a:latin typeface="+mj-lt"/>
          </a:endParaRPr>
        </a:p>
      </dgm:t>
    </dgm:pt>
    <dgm:pt modelId="{31989D70-38F8-40B4-A5B4-5B64244B04DB}">
      <dgm:prSet phldrT="[Text]" custT="1"/>
      <dgm:spPr/>
      <dgm:t>
        <a:bodyPr/>
        <a:lstStyle/>
        <a:p>
          <a:pPr algn="ctr"/>
          <a:r>
            <a:rPr lang="en-US" sz="3200" dirty="0">
              <a:latin typeface="+mj-lt"/>
            </a:rPr>
            <a:t>Deployment</a:t>
          </a:r>
        </a:p>
      </dgm:t>
    </dgm:pt>
    <dgm:pt modelId="{E572721F-5C44-451C-B622-59B69949FB6F}" type="parTrans" cxnId="{991DC740-DAA8-4D0F-9BAB-A0D216E7CC9C}">
      <dgm:prSet/>
      <dgm:spPr/>
      <dgm:t>
        <a:bodyPr/>
        <a:lstStyle/>
        <a:p>
          <a:endParaRPr lang="en-US" sz="2000">
            <a:solidFill>
              <a:schemeClr val="bg2"/>
            </a:solidFill>
            <a:latin typeface="+mj-lt"/>
          </a:endParaRPr>
        </a:p>
      </dgm:t>
    </dgm:pt>
    <dgm:pt modelId="{FF3730C5-5E1C-4ACF-986C-1F8BDC2A87DC}" type="sibTrans" cxnId="{991DC740-DAA8-4D0F-9BAB-A0D216E7CC9C}">
      <dgm:prSet/>
      <dgm:spPr/>
      <dgm:t>
        <a:bodyPr/>
        <a:lstStyle/>
        <a:p>
          <a:endParaRPr lang="en-US" sz="2000">
            <a:solidFill>
              <a:schemeClr val="bg2"/>
            </a:solidFill>
            <a:latin typeface="+mj-lt"/>
          </a:endParaRPr>
        </a:p>
      </dgm:t>
    </dgm:pt>
    <dgm:pt modelId="{75DF6D0E-EF2D-4899-8D56-11F561E3DB25}">
      <dgm:prSet phldrT="[Text]" custT="1"/>
      <dgm:spPr/>
      <dgm:t>
        <a:bodyPr/>
        <a:lstStyle/>
        <a:p>
          <a:pPr algn="ctr"/>
          <a:r>
            <a:rPr lang="en-US" sz="3200" dirty="0">
              <a:latin typeface="+mj-lt"/>
            </a:rPr>
            <a:t>Customer Acceptance</a:t>
          </a:r>
        </a:p>
      </dgm:t>
    </dgm:pt>
    <dgm:pt modelId="{510C85D3-5932-4392-B61F-F44832C002FA}" type="parTrans" cxnId="{6D864F09-96B6-4444-95BB-D36241D055AD}">
      <dgm:prSet/>
      <dgm:spPr/>
      <dgm:t>
        <a:bodyPr/>
        <a:lstStyle/>
        <a:p>
          <a:endParaRPr lang="en-US" sz="2000">
            <a:solidFill>
              <a:schemeClr val="bg2"/>
            </a:solidFill>
            <a:latin typeface="+mj-lt"/>
          </a:endParaRPr>
        </a:p>
      </dgm:t>
    </dgm:pt>
    <dgm:pt modelId="{EEE1824F-AA0C-4316-B13D-ED5B6C4A0BFF}" type="sibTrans" cxnId="{6D864F09-96B6-4444-95BB-D36241D055AD}">
      <dgm:prSet/>
      <dgm:spPr/>
      <dgm:t>
        <a:bodyPr/>
        <a:lstStyle/>
        <a:p>
          <a:endParaRPr lang="en-US" sz="2000">
            <a:solidFill>
              <a:schemeClr val="bg2"/>
            </a:solidFill>
            <a:latin typeface="+mj-lt"/>
          </a:endParaRPr>
        </a:p>
      </dgm:t>
    </dgm:pt>
    <dgm:pt modelId="{07E81225-DE19-4D3E-99CD-FC123A33837F}">
      <dgm:prSet phldrT="[Text]" custT="1"/>
      <dgm:spPr/>
      <dgm:t>
        <a:bodyPr/>
        <a:lstStyle/>
        <a:p>
          <a:r>
            <a:rPr lang="en-US" sz="2000" dirty="0">
              <a:latin typeface="+mj-lt"/>
            </a:rPr>
            <a:t>Operationalize</a:t>
          </a:r>
        </a:p>
      </dgm:t>
    </dgm:pt>
    <dgm:pt modelId="{642D5DAC-991D-456E-978D-DDF8870668E2}" type="parTrans" cxnId="{F9E74B76-F3C8-474B-BE2E-672A4119380A}">
      <dgm:prSet/>
      <dgm:spPr/>
      <dgm:t>
        <a:bodyPr/>
        <a:lstStyle/>
        <a:p>
          <a:endParaRPr lang="en-US" sz="2000">
            <a:solidFill>
              <a:schemeClr val="bg2"/>
            </a:solidFill>
            <a:latin typeface="+mj-lt"/>
          </a:endParaRPr>
        </a:p>
      </dgm:t>
    </dgm:pt>
    <dgm:pt modelId="{71EEF2D0-2FC1-4663-8EEF-F8400FED6EFD}" type="sibTrans" cxnId="{F9E74B76-F3C8-474B-BE2E-672A4119380A}">
      <dgm:prSet/>
      <dgm:spPr/>
      <dgm:t>
        <a:bodyPr/>
        <a:lstStyle/>
        <a:p>
          <a:endParaRPr lang="en-US" sz="2000">
            <a:solidFill>
              <a:schemeClr val="bg2"/>
            </a:solidFill>
            <a:latin typeface="+mj-lt"/>
          </a:endParaRPr>
        </a:p>
      </dgm:t>
    </dgm:pt>
    <dgm:pt modelId="{0EBDD81E-61F5-4638-8D23-E64C5784A7CF}">
      <dgm:prSet phldrT="[Text]" custT="1"/>
      <dgm:spPr/>
      <dgm:t>
        <a:bodyPr/>
        <a:lstStyle/>
        <a:p>
          <a:r>
            <a:rPr lang="en-US" sz="1900" dirty="0">
              <a:latin typeface="+mj-lt"/>
            </a:rPr>
            <a:t>Testing and Validation</a:t>
          </a:r>
        </a:p>
      </dgm:t>
    </dgm:pt>
    <dgm:pt modelId="{5BB68B6B-2470-4B4F-B825-03319C46AB79}" type="parTrans" cxnId="{0652195D-79AA-41CB-A507-64DF25821FDC}">
      <dgm:prSet/>
      <dgm:spPr/>
      <dgm:t>
        <a:bodyPr/>
        <a:lstStyle/>
        <a:p>
          <a:endParaRPr lang="en-US" sz="2000">
            <a:solidFill>
              <a:schemeClr val="bg2"/>
            </a:solidFill>
            <a:latin typeface="+mj-lt"/>
          </a:endParaRPr>
        </a:p>
      </dgm:t>
    </dgm:pt>
    <dgm:pt modelId="{91158606-88ED-478A-99A3-FF66895B49FF}" type="sibTrans" cxnId="{0652195D-79AA-41CB-A507-64DF25821FDC}">
      <dgm:prSet/>
      <dgm:spPr/>
      <dgm:t>
        <a:bodyPr/>
        <a:lstStyle/>
        <a:p>
          <a:endParaRPr lang="en-US" sz="2000">
            <a:solidFill>
              <a:schemeClr val="bg2"/>
            </a:solidFill>
            <a:latin typeface="+mj-lt"/>
          </a:endParaRPr>
        </a:p>
      </dgm:t>
    </dgm:pt>
    <dgm:pt modelId="{8A560357-68DD-41D8-841B-C94F1FF7F8C1}">
      <dgm:prSet phldrT="[Text]" custT="1"/>
      <dgm:spPr/>
      <dgm:t>
        <a:bodyPr/>
        <a:lstStyle/>
        <a:p>
          <a:r>
            <a:rPr lang="en-US" sz="1900" dirty="0">
              <a:latin typeface="+mj-lt"/>
            </a:rPr>
            <a:t>Update Data</a:t>
          </a:r>
        </a:p>
      </dgm:t>
    </dgm:pt>
    <dgm:pt modelId="{3BC3B257-E716-47FF-9C4E-A1CCC502A26F}" type="parTrans" cxnId="{6D9D5740-A78E-432A-A19B-79A7629DFBD0}">
      <dgm:prSet/>
      <dgm:spPr/>
      <dgm:t>
        <a:bodyPr/>
        <a:lstStyle/>
        <a:p>
          <a:endParaRPr lang="en-US" sz="2000">
            <a:solidFill>
              <a:schemeClr val="bg2"/>
            </a:solidFill>
            <a:latin typeface="+mj-lt"/>
          </a:endParaRPr>
        </a:p>
      </dgm:t>
    </dgm:pt>
    <dgm:pt modelId="{0F75D6C4-A5C5-4C0B-A3E7-E1F9127F0B24}" type="sibTrans" cxnId="{6D9D5740-A78E-432A-A19B-79A7629DFBD0}">
      <dgm:prSet/>
      <dgm:spPr/>
      <dgm:t>
        <a:bodyPr/>
        <a:lstStyle/>
        <a:p>
          <a:endParaRPr lang="en-US" sz="2000">
            <a:solidFill>
              <a:schemeClr val="bg2"/>
            </a:solidFill>
            <a:latin typeface="+mj-lt"/>
          </a:endParaRPr>
        </a:p>
      </dgm:t>
    </dgm:pt>
    <dgm:pt modelId="{051E23BA-27D6-402B-8FD0-643279078F48}">
      <dgm:prSet phldrT="[Text]" custT="1"/>
      <dgm:spPr/>
      <dgm:t>
        <a:bodyPr/>
        <a:lstStyle/>
        <a:p>
          <a:r>
            <a:rPr lang="en-US" sz="1900" dirty="0">
              <a:latin typeface="+mj-lt"/>
            </a:rPr>
            <a:t>Handoff</a:t>
          </a:r>
        </a:p>
      </dgm:t>
    </dgm:pt>
    <dgm:pt modelId="{DA361144-F3E9-4156-9CC2-FE98E458196C}" type="parTrans" cxnId="{9D250ACB-3782-4169-9513-D5939A72E14C}">
      <dgm:prSet/>
      <dgm:spPr/>
      <dgm:t>
        <a:bodyPr/>
        <a:lstStyle/>
        <a:p>
          <a:endParaRPr lang="en-US" sz="2000">
            <a:solidFill>
              <a:schemeClr val="bg2"/>
            </a:solidFill>
            <a:latin typeface="+mj-lt"/>
          </a:endParaRPr>
        </a:p>
      </dgm:t>
    </dgm:pt>
    <dgm:pt modelId="{AE55AD9A-A016-48D5-8B34-AF4339F64545}" type="sibTrans" cxnId="{9D250ACB-3782-4169-9513-D5939A72E14C}">
      <dgm:prSet/>
      <dgm:spPr/>
      <dgm:t>
        <a:bodyPr/>
        <a:lstStyle/>
        <a:p>
          <a:endParaRPr lang="en-US" sz="2000">
            <a:solidFill>
              <a:schemeClr val="bg2"/>
            </a:solidFill>
            <a:latin typeface="+mj-lt"/>
          </a:endParaRPr>
        </a:p>
      </dgm:t>
    </dgm:pt>
    <dgm:pt modelId="{22DA92B9-9C40-4A25-8285-966799791BE7}">
      <dgm:prSet phldrT="[Text]" custT="1"/>
      <dgm:spPr/>
      <dgm:t>
        <a:bodyPr/>
        <a:lstStyle/>
        <a:p>
          <a:r>
            <a:rPr lang="en-US" sz="1900" dirty="0">
              <a:latin typeface="+mj-lt"/>
            </a:rPr>
            <a:t>Re-train and re-score</a:t>
          </a:r>
        </a:p>
      </dgm:t>
    </dgm:pt>
    <dgm:pt modelId="{31A0D76F-F3CA-4A56-BA36-A4E6E0932F46}" type="parTrans" cxnId="{0E99CA05-F61F-4393-A01F-8CCEDBA18F50}">
      <dgm:prSet/>
      <dgm:spPr/>
      <dgm:t>
        <a:bodyPr/>
        <a:lstStyle/>
        <a:p>
          <a:endParaRPr lang="en-US" sz="2000">
            <a:solidFill>
              <a:schemeClr val="bg2"/>
            </a:solidFill>
            <a:latin typeface="+mj-lt"/>
          </a:endParaRPr>
        </a:p>
      </dgm:t>
    </dgm:pt>
    <dgm:pt modelId="{C2D43770-B53D-4E3F-BFD7-DA47BF161F8F}" type="sibTrans" cxnId="{0E99CA05-F61F-4393-A01F-8CCEDBA18F50}">
      <dgm:prSet/>
      <dgm:spPr/>
      <dgm:t>
        <a:bodyPr/>
        <a:lstStyle/>
        <a:p>
          <a:endParaRPr lang="en-US" sz="2000">
            <a:solidFill>
              <a:schemeClr val="bg2"/>
            </a:solidFill>
            <a:latin typeface="+mj-lt"/>
          </a:endParaRPr>
        </a:p>
      </dgm:t>
    </dgm:pt>
    <dgm:pt modelId="{C5ED45AB-5708-4618-8F2A-585D84BC9EAD}" type="pres">
      <dgm:prSet presAssocID="{A6842990-62A4-4545-B120-1F8AF25A0D6E}" presName="Name0" presStyleCnt="0">
        <dgm:presLayoutVars>
          <dgm:dir/>
          <dgm:animLvl val="lvl"/>
          <dgm:resizeHandles val="exact"/>
        </dgm:presLayoutVars>
      </dgm:prSet>
      <dgm:spPr/>
    </dgm:pt>
    <dgm:pt modelId="{210816C1-7BD4-4E1F-9BAF-45430065939E}" type="pres">
      <dgm:prSet presAssocID="{0FF8BA2A-500B-413D-8B7A-0FD72A53075A}" presName="linNode" presStyleCnt="0"/>
      <dgm:spPr/>
    </dgm:pt>
    <dgm:pt modelId="{FCE31E78-3DAC-4692-A464-D0C835B3F5C0}" type="pres">
      <dgm:prSet presAssocID="{0FF8BA2A-500B-413D-8B7A-0FD72A53075A}" presName="parentText" presStyleLbl="node1" presStyleIdx="0" presStyleCnt="5" custScaleX="202485">
        <dgm:presLayoutVars>
          <dgm:chMax val="1"/>
          <dgm:bulletEnabled val="1"/>
        </dgm:presLayoutVars>
      </dgm:prSet>
      <dgm:spPr/>
    </dgm:pt>
    <dgm:pt modelId="{43C6ABD0-F64A-458E-8A26-0D837897DC64}" type="pres">
      <dgm:prSet presAssocID="{0FF8BA2A-500B-413D-8B7A-0FD72A53075A}" presName="descendantText" presStyleLbl="alignAccFollowNode1" presStyleIdx="0" presStyleCnt="5">
        <dgm:presLayoutVars>
          <dgm:bulletEnabled val="1"/>
        </dgm:presLayoutVars>
      </dgm:prSet>
      <dgm:spPr/>
    </dgm:pt>
    <dgm:pt modelId="{46882EB6-A3B5-4F96-AFCB-DD20C8B79C51}" type="pres">
      <dgm:prSet presAssocID="{F4903262-3BB8-4A76-A3AA-54C0993BC220}" presName="sp" presStyleCnt="0"/>
      <dgm:spPr/>
    </dgm:pt>
    <dgm:pt modelId="{778044F5-F603-40D5-9552-BC7E2EC9D884}" type="pres">
      <dgm:prSet presAssocID="{F1A8E0FB-6830-44B9-AD5D-2C6541803F4D}" presName="linNode" presStyleCnt="0"/>
      <dgm:spPr/>
    </dgm:pt>
    <dgm:pt modelId="{3E606814-09D9-4B4C-8F40-66F312978EEB}" type="pres">
      <dgm:prSet presAssocID="{F1A8E0FB-6830-44B9-AD5D-2C6541803F4D}" presName="parentText" presStyleLbl="node1" presStyleIdx="1" presStyleCnt="5" custScaleX="202485">
        <dgm:presLayoutVars>
          <dgm:chMax val="1"/>
          <dgm:bulletEnabled val="1"/>
        </dgm:presLayoutVars>
      </dgm:prSet>
      <dgm:spPr/>
    </dgm:pt>
    <dgm:pt modelId="{B35FD520-5FF0-41BD-887C-8B0911FFCB12}" type="pres">
      <dgm:prSet presAssocID="{F1A8E0FB-6830-44B9-AD5D-2C6541803F4D}" presName="descendantText" presStyleLbl="alignAccFollowNode1" presStyleIdx="1" presStyleCnt="5" custScaleY="103237">
        <dgm:presLayoutVars>
          <dgm:bulletEnabled val="1"/>
        </dgm:presLayoutVars>
      </dgm:prSet>
      <dgm:spPr/>
    </dgm:pt>
    <dgm:pt modelId="{D5C5E9EF-7F27-4FF7-8CAB-C92EA47DC3D6}" type="pres">
      <dgm:prSet presAssocID="{BE3BCC92-A824-45B0-AD74-589AA75A91ED}" presName="sp" presStyleCnt="0"/>
      <dgm:spPr/>
    </dgm:pt>
    <dgm:pt modelId="{72C8B641-2F72-485E-A0ED-A940665DEF29}" type="pres">
      <dgm:prSet presAssocID="{D66E06A0-8A7E-4EC6-8113-DDE9A8B91FA6}" presName="linNode" presStyleCnt="0"/>
      <dgm:spPr/>
    </dgm:pt>
    <dgm:pt modelId="{D8CBC06D-2193-488F-8EDE-5FAA991E0B6B}" type="pres">
      <dgm:prSet presAssocID="{D66E06A0-8A7E-4EC6-8113-DDE9A8B91FA6}" presName="parentText" presStyleLbl="node1" presStyleIdx="2" presStyleCnt="5" custScaleX="202485">
        <dgm:presLayoutVars>
          <dgm:chMax val="1"/>
          <dgm:bulletEnabled val="1"/>
        </dgm:presLayoutVars>
      </dgm:prSet>
      <dgm:spPr/>
    </dgm:pt>
    <dgm:pt modelId="{EF322D6C-1CB6-431F-8B42-A64D898D2824}" type="pres">
      <dgm:prSet presAssocID="{D66E06A0-8A7E-4EC6-8113-DDE9A8B91FA6}" presName="descendantText" presStyleLbl="alignAccFollowNode1" presStyleIdx="2" presStyleCnt="5">
        <dgm:presLayoutVars>
          <dgm:bulletEnabled val="1"/>
        </dgm:presLayoutVars>
      </dgm:prSet>
      <dgm:spPr/>
    </dgm:pt>
    <dgm:pt modelId="{5D027A10-F74F-4727-9E3F-6EEA93EE4288}" type="pres">
      <dgm:prSet presAssocID="{4B0A02DB-F299-4AF6-A72B-B326FF7FE0BF}" presName="sp" presStyleCnt="0"/>
      <dgm:spPr/>
    </dgm:pt>
    <dgm:pt modelId="{6D857F1D-1E3D-4FB8-9D34-97C6D4E649D1}" type="pres">
      <dgm:prSet presAssocID="{31989D70-38F8-40B4-A5B4-5B64244B04DB}" presName="linNode" presStyleCnt="0"/>
      <dgm:spPr/>
    </dgm:pt>
    <dgm:pt modelId="{C971C0CD-D6D6-4BD2-B517-483DD2B85EA0}" type="pres">
      <dgm:prSet presAssocID="{31989D70-38F8-40B4-A5B4-5B64244B04DB}" presName="parentText" presStyleLbl="node1" presStyleIdx="3" presStyleCnt="5" custScaleX="202485">
        <dgm:presLayoutVars>
          <dgm:chMax val="1"/>
          <dgm:bulletEnabled val="1"/>
        </dgm:presLayoutVars>
      </dgm:prSet>
      <dgm:spPr/>
    </dgm:pt>
    <dgm:pt modelId="{DE1FE771-1582-4775-9E8F-B758D933162D}" type="pres">
      <dgm:prSet presAssocID="{31989D70-38F8-40B4-A5B4-5B64244B04DB}" presName="descendantText" presStyleLbl="alignAccFollowNode1" presStyleIdx="3" presStyleCnt="5">
        <dgm:presLayoutVars>
          <dgm:bulletEnabled val="1"/>
        </dgm:presLayoutVars>
      </dgm:prSet>
      <dgm:spPr/>
    </dgm:pt>
    <dgm:pt modelId="{396899F4-452F-4C21-9308-1A185EB0D170}" type="pres">
      <dgm:prSet presAssocID="{FF3730C5-5E1C-4ACF-986C-1F8BDC2A87DC}" presName="sp" presStyleCnt="0"/>
      <dgm:spPr/>
    </dgm:pt>
    <dgm:pt modelId="{0B8CE6DB-5E88-49FA-A351-9AFC9ADFC256}" type="pres">
      <dgm:prSet presAssocID="{75DF6D0E-EF2D-4899-8D56-11F561E3DB25}" presName="linNode" presStyleCnt="0"/>
      <dgm:spPr/>
    </dgm:pt>
    <dgm:pt modelId="{C5DBDEB5-64EF-486D-ADE8-9AD2774135B2}" type="pres">
      <dgm:prSet presAssocID="{75DF6D0E-EF2D-4899-8D56-11F561E3DB25}" presName="parentText" presStyleLbl="node1" presStyleIdx="4" presStyleCnt="5" custScaleX="202485">
        <dgm:presLayoutVars>
          <dgm:chMax val="1"/>
          <dgm:bulletEnabled val="1"/>
        </dgm:presLayoutVars>
      </dgm:prSet>
      <dgm:spPr/>
    </dgm:pt>
    <dgm:pt modelId="{E36319A3-4DDD-4596-A48B-3AFC2FB82E08}" type="pres">
      <dgm:prSet presAssocID="{75DF6D0E-EF2D-4899-8D56-11F561E3DB25}" presName="descendantText" presStyleLbl="alignAccFollowNode1" presStyleIdx="4" presStyleCnt="5">
        <dgm:presLayoutVars>
          <dgm:bulletEnabled val="1"/>
        </dgm:presLayoutVars>
      </dgm:prSet>
      <dgm:spPr/>
    </dgm:pt>
  </dgm:ptLst>
  <dgm:cxnLst>
    <dgm:cxn modelId="{0E99CA05-F61F-4393-A01F-8CCEDBA18F50}" srcId="{75DF6D0E-EF2D-4899-8D56-11F561E3DB25}" destId="{22DA92B9-9C40-4A25-8285-966799791BE7}" srcOrd="2" destOrd="0" parTransId="{31A0D76F-F3CA-4A56-BA36-A4E6E0932F46}" sibTransId="{C2D43770-B53D-4E3F-BFD7-DA47BF161F8F}"/>
    <dgm:cxn modelId="{6D864F09-96B6-4444-95BB-D36241D055AD}" srcId="{A6842990-62A4-4545-B120-1F8AF25A0D6E}" destId="{75DF6D0E-EF2D-4899-8D56-11F561E3DB25}" srcOrd="4" destOrd="0" parTransId="{510C85D3-5932-4392-B61F-F44832C002FA}" sibTransId="{EEE1824F-AA0C-4316-B13D-ED5B6C4A0BFF}"/>
    <dgm:cxn modelId="{A346880C-19BB-492E-86E8-A5888A7956E2}" srcId="{A6842990-62A4-4545-B120-1F8AF25A0D6E}" destId="{0FF8BA2A-500B-413D-8B7A-0FD72A53075A}" srcOrd="0" destOrd="0" parTransId="{A445CB5E-895F-4150-B184-2C8283752FC5}" sibTransId="{F4903262-3BB8-4A76-A3AA-54C0993BC220}"/>
    <dgm:cxn modelId="{61EC2C2C-336E-4152-BF38-E133255426BA}" srcId="{D66E06A0-8A7E-4EC6-8113-DDE9A8B91FA6}" destId="{E08D914F-4215-41A4-8173-F3CBF316F76B}" srcOrd="0" destOrd="0" parTransId="{6E6AFD42-BD05-4248-B472-1EFABC017324}" sibTransId="{1759AAC5-ADE9-4C55-8CBC-F1BA87C7A449}"/>
    <dgm:cxn modelId="{F4DF8B2E-967B-4C23-9FF5-BB008183100C}" type="presOf" srcId="{F1A8E0FB-6830-44B9-AD5D-2C6541803F4D}" destId="{3E606814-09D9-4B4C-8F40-66F312978EEB}" srcOrd="0" destOrd="0" presId="urn:microsoft.com/office/officeart/2005/8/layout/vList5"/>
    <dgm:cxn modelId="{8122CC33-B4F2-4AA4-9832-D53CD089768C}" type="presOf" srcId="{75DF6D0E-EF2D-4899-8D56-11F561E3DB25}" destId="{C5DBDEB5-64EF-486D-ADE8-9AD2774135B2}" srcOrd="0" destOrd="0" presId="urn:microsoft.com/office/officeart/2005/8/layout/vList5"/>
    <dgm:cxn modelId="{D9C32539-B0FF-4269-910E-8E2F3FB2481A}" type="presOf" srcId="{6DCAF490-84DF-45AB-95F8-850141BC8BDF}" destId="{B35FD520-5FF0-41BD-887C-8B0911FFCB12}" srcOrd="0" destOrd="0" presId="urn:microsoft.com/office/officeart/2005/8/layout/vList5"/>
    <dgm:cxn modelId="{6D9D5740-A78E-432A-A19B-79A7629DFBD0}" srcId="{F1A8E0FB-6830-44B9-AD5D-2C6541803F4D}" destId="{8A560357-68DD-41D8-841B-C94F1FF7F8C1}" srcOrd="2" destOrd="0" parTransId="{3BC3B257-E716-47FF-9C4E-A1CCC502A26F}" sibTransId="{0F75D6C4-A5C5-4C0B-A3E7-E1F9127F0B24}"/>
    <dgm:cxn modelId="{991DC740-DAA8-4D0F-9BAB-A0D216E7CC9C}" srcId="{A6842990-62A4-4545-B120-1F8AF25A0D6E}" destId="{31989D70-38F8-40B4-A5B4-5B64244B04DB}" srcOrd="3" destOrd="0" parTransId="{E572721F-5C44-451C-B622-59B69949FB6F}" sibTransId="{FF3730C5-5E1C-4ACF-986C-1F8BDC2A87DC}"/>
    <dgm:cxn modelId="{0652195D-79AA-41CB-A507-64DF25821FDC}" srcId="{75DF6D0E-EF2D-4899-8D56-11F561E3DB25}" destId="{0EBDD81E-61F5-4638-8D23-E64C5784A7CF}" srcOrd="0" destOrd="0" parTransId="{5BB68B6B-2470-4B4F-B825-03319C46AB79}" sibTransId="{91158606-88ED-478A-99A3-FF66895B49FF}"/>
    <dgm:cxn modelId="{F6DB5C63-69FA-4FC9-BB9C-7D6AEF8B14EB}" type="presOf" srcId="{EFB0480E-A451-4750-9076-B8DA17ACD683}" destId="{EF322D6C-1CB6-431F-8B42-A64D898D2824}" srcOrd="0" destOrd="1" presId="urn:microsoft.com/office/officeart/2005/8/layout/vList5"/>
    <dgm:cxn modelId="{9197056C-C44F-4A04-AEB6-8E23C28CFBCA}" type="presOf" srcId="{D66E06A0-8A7E-4EC6-8113-DDE9A8B91FA6}" destId="{D8CBC06D-2193-488F-8EDE-5FAA991E0B6B}" srcOrd="0" destOrd="0" presId="urn:microsoft.com/office/officeart/2005/8/layout/vList5"/>
    <dgm:cxn modelId="{66A8234E-E4C2-45FA-965B-ECB6FD1A9659}" type="presOf" srcId="{0EBDD81E-61F5-4638-8D23-E64C5784A7CF}" destId="{E36319A3-4DDD-4596-A48B-3AFC2FB82E08}" srcOrd="0" destOrd="0" presId="urn:microsoft.com/office/officeart/2005/8/layout/vList5"/>
    <dgm:cxn modelId="{F0686254-8BC6-438F-8EFC-387D3C1B4582}" srcId="{D66E06A0-8A7E-4EC6-8113-DDE9A8B91FA6}" destId="{EFB0480E-A451-4750-9076-B8DA17ACD683}" srcOrd="1" destOrd="0" parTransId="{02255FE4-1BB8-44C8-8FC3-2DB4276D8435}" sibTransId="{7ECF0E78-DA31-4B08-B8BA-D36DB4135973}"/>
    <dgm:cxn modelId="{78B26055-4003-4B61-B1A2-86AC6919F907}" type="presOf" srcId="{22DA92B9-9C40-4A25-8285-966799791BE7}" destId="{E36319A3-4DDD-4596-A48B-3AFC2FB82E08}" srcOrd="0" destOrd="2" presId="urn:microsoft.com/office/officeart/2005/8/layout/vList5"/>
    <dgm:cxn modelId="{F9E74B76-F3C8-474B-BE2E-672A4119380A}" srcId="{31989D70-38F8-40B4-A5B4-5B64244B04DB}" destId="{07E81225-DE19-4D3E-99CD-FC123A33837F}" srcOrd="0" destOrd="0" parTransId="{642D5DAC-991D-456E-978D-DDF8870668E2}" sibTransId="{71EEF2D0-2FC1-4663-8EEF-F8400FED6EFD}"/>
    <dgm:cxn modelId="{DA864F5A-43C0-4EAB-ACD8-C653DCDBC285}" srcId="{A6842990-62A4-4545-B120-1F8AF25A0D6E}" destId="{F1A8E0FB-6830-44B9-AD5D-2C6541803F4D}" srcOrd="1" destOrd="0" parTransId="{BA9882FF-0D62-440B-AE35-07B5440B7352}" sibTransId="{BE3BCC92-A824-45B0-AD74-589AA75A91ED}"/>
    <dgm:cxn modelId="{2178D97F-3CAA-4CEB-BCA2-825BD11AB20F}" type="presOf" srcId="{FFA8810D-171E-4ADC-9CA8-AD57E9D504B9}" destId="{B35FD520-5FF0-41BD-887C-8B0911FFCB12}" srcOrd="0" destOrd="1" presId="urn:microsoft.com/office/officeart/2005/8/layout/vList5"/>
    <dgm:cxn modelId="{60DB5F81-807B-4DAD-8ED9-6DCE2A60111F}" type="presOf" srcId="{8589F281-C004-49C2-9A17-144391E503DE}" destId="{43C6ABD0-F64A-458E-8A26-0D837897DC64}" srcOrd="0" destOrd="0" presId="urn:microsoft.com/office/officeart/2005/8/layout/vList5"/>
    <dgm:cxn modelId="{A7498686-3363-4727-9125-3753C7FB4287}" type="presOf" srcId="{A6842990-62A4-4545-B120-1F8AF25A0D6E}" destId="{C5ED45AB-5708-4618-8F2A-585D84BC9EAD}" srcOrd="0" destOrd="0" presId="urn:microsoft.com/office/officeart/2005/8/layout/vList5"/>
    <dgm:cxn modelId="{220E0694-B595-46BE-BDB9-2B1763BF7F42}" srcId="{0FF8BA2A-500B-413D-8B7A-0FD72A53075A}" destId="{7C9DA717-4609-4F35-9627-FBCE587B2E07}" srcOrd="1" destOrd="0" parTransId="{E5D39B11-6038-4BAB-A377-66C89B23A4FE}" sibTransId="{C70C4ADA-4F3B-4BCA-9873-A32F1BD4BEED}"/>
    <dgm:cxn modelId="{DB01149F-013B-4AAC-83B8-EA5A02812FB1}" srcId="{F1A8E0FB-6830-44B9-AD5D-2C6541803F4D}" destId="{6DCAF490-84DF-45AB-95F8-850141BC8BDF}" srcOrd="0" destOrd="0" parTransId="{313354FE-947E-4C91-850E-55158EB5406E}" sibTransId="{263CB43B-A0A5-48BB-9C20-6635267C3C22}"/>
    <dgm:cxn modelId="{BEEC91A6-BF3F-4E21-859A-6D47ACAB8869}" srcId="{A6842990-62A4-4545-B120-1F8AF25A0D6E}" destId="{D66E06A0-8A7E-4EC6-8113-DDE9A8B91FA6}" srcOrd="2" destOrd="0" parTransId="{C867E6D7-68AF-43C6-9E80-BCCDD787550D}" sibTransId="{4B0A02DB-F299-4AF6-A72B-B326FF7FE0BF}"/>
    <dgm:cxn modelId="{1FC3DAAC-2674-4AC0-A681-6AC6E1E041FE}" type="presOf" srcId="{07E81225-DE19-4D3E-99CD-FC123A33837F}" destId="{DE1FE771-1582-4775-9E8F-B758D933162D}" srcOrd="0" destOrd="0" presId="urn:microsoft.com/office/officeart/2005/8/layout/vList5"/>
    <dgm:cxn modelId="{E0CB53AF-1846-4839-A817-1BC95F8C73F9}" srcId="{F1A8E0FB-6830-44B9-AD5D-2C6541803F4D}" destId="{FFA8810D-171E-4ADC-9CA8-AD57E9D504B9}" srcOrd="1" destOrd="0" parTransId="{5D65951A-CE03-4794-9B2D-0A910A6F7FFB}" sibTransId="{39C8D19E-6ADE-404A-843B-5F7020E72704}"/>
    <dgm:cxn modelId="{657DF6AF-D666-4D2C-A115-75BA748559C6}" type="presOf" srcId="{8A560357-68DD-41D8-841B-C94F1FF7F8C1}" destId="{B35FD520-5FF0-41BD-887C-8B0911FFCB12}" srcOrd="0" destOrd="2" presId="urn:microsoft.com/office/officeart/2005/8/layout/vList5"/>
    <dgm:cxn modelId="{9D250ACB-3782-4169-9513-D5939A72E14C}" srcId="{75DF6D0E-EF2D-4899-8D56-11F561E3DB25}" destId="{051E23BA-27D6-402B-8FD0-643279078F48}" srcOrd="1" destOrd="0" parTransId="{DA361144-F3E9-4156-9CC2-FE98E458196C}" sibTransId="{AE55AD9A-A016-48D5-8B34-AF4339F64545}"/>
    <dgm:cxn modelId="{ACACF1CD-A9C0-4633-8495-72FF45057E3A}" type="presOf" srcId="{7C9DA717-4609-4F35-9627-FBCE587B2E07}" destId="{43C6ABD0-F64A-458E-8A26-0D837897DC64}" srcOrd="0" destOrd="1" presId="urn:microsoft.com/office/officeart/2005/8/layout/vList5"/>
    <dgm:cxn modelId="{FC9795E3-DBDF-499A-B2B6-4B8E6CA578BE}" type="presOf" srcId="{E08D914F-4215-41A4-8173-F3CBF316F76B}" destId="{EF322D6C-1CB6-431F-8B42-A64D898D2824}" srcOrd="0" destOrd="0" presId="urn:microsoft.com/office/officeart/2005/8/layout/vList5"/>
    <dgm:cxn modelId="{B844C6F1-2818-4F3A-97BB-A513A7A6487D}" srcId="{0FF8BA2A-500B-413D-8B7A-0FD72A53075A}" destId="{8589F281-C004-49C2-9A17-144391E503DE}" srcOrd="0" destOrd="0" parTransId="{68ACA663-A4B5-4322-A79B-E6FDA765E412}" sibTransId="{C3FF912E-6EAA-40C0-8E91-AAAED8175040}"/>
    <dgm:cxn modelId="{A345E6FB-E582-491A-BAAE-F2A1141E8D26}" type="presOf" srcId="{0FF8BA2A-500B-413D-8B7A-0FD72A53075A}" destId="{FCE31E78-3DAC-4692-A464-D0C835B3F5C0}" srcOrd="0" destOrd="0" presId="urn:microsoft.com/office/officeart/2005/8/layout/vList5"/>
    <dgm:cxn modelId="{DDE004FE-29B7-4A52-86FC-2EB3E9848396}" type="presOf" srcId="{31989D70-38F8-40B4-A5B4-5B64244B04DB}" destId="{C971C0CD-D6D6-4BD2-B517-483DD2B85EA0}" srcOrd="0" destOrd="0" presId="urn:microsoft.com/office/officeart/2005/8/layout/vList5"/>
    <dgm:cxn modelId="{9324FDFF-96EF-4D6F-B059-8A767EA02701}" type="presOf" srcId="{051E23BA-27D6-402B-8FD0-643279078F48}" destId="{E36319A3-4DDD-4596-A48B-3AFC2FB82E08}" srcOrd="0" destOrd="1" presId="urn:microsoft.com/office/officeart/2005/8/layout/vList5"/>
    <dgm:cxn modelId="{2F1976CB-BC7D-4DA6-86B6-A03B32E37FD5}" type="presParOf" srcId="{C5ED45AB-5708-4618-8F2A-585D84BC9EAD}" destId="{210816C1-7BD4-4E1F-9BAF-45430065939E}" srcOrd="0" destOrd="0" presId="urn:microsoft.com/office/officeart/2005/8/layout/vList5"/>
    <dgm:cxn modelId="{E698788D-62E0-4A5C-AADF-1FCEDABB06F8}" type="presParOf" srcId="{210816C1-7BD4-4E1F-9BAF-45430065939E}" destId="{FCE31E78-3DAC-4692-A464-D0C835B3F5C0}" srcOrd="0" destOrd="0" presId="urn:microsoft.com/office/officeart/2005/8/layout/vList5"/>
    <dgm:cxn modelId="{5008CCE3-5624-4055-8ECB-E1C45F2FC429}" type="presParOf" srcId="{210816C1-7BD4-4E1F-9BAF-45430065939E}" destId="{43C6ABD0-F64A-458E-8A26-0D837897DC64}" srcOrd="1" destOrd="0" presId="urn:microsoft.com/office/officeart/2005/8/layout/vList5"/>
    <dgm:cxn modelId="{11422C3C-6E2E-430C-8EA1-30E68421B754}" type="presParOf" srcId="{C5ED45AB-5708-4618-8F2A-585D84BC9EAD}" destId="{46882EB6-A3B5-4F96-AFCB-DD20C8B79C51}" srcOrd="1" destOrd="0" presId="urn:microsoft.com/office/officeart/2005/8/layout/vList5"/>
    <dgm:cxn modelId="{C20AF965-3917-410C-9749-F7A8FAFC99DD}" type="presParOf" srcId="{C5ED45AB-5708-4618-8F2A-585D84BC9EAD}" destId="{778044F5-F603-40D5-9552-BC7E2EC9D884}" srcOrd="2" destOrd="0" presId="urn:microsoft.com/office/officeart/2005/8/layout/vList5"/>
    <dgm:cxn modelId="{297A61BB-27BA-4919-9698-81450C24751F}" type="presParOf" srcId="{778044F5-F603-40D5-9552-BC7E2EC9D884}" destId="{3E606814-09D9-4B4C-8F40-66F312978EEB}" srcOrd="0" destOrd="0" presId="urn:microsoft.com/office/officeart/2005/8/layout/vList5"/>
    <dgm:cxn modelId="{4C07501A-F090-416D-AB0E-FAE740A972E5}" type="presParOf" srcId="{778044F5-F603-40D5-9552-BC7E2EC9D884}" destId="{B35FD520-5FF0-41BD-887C-8B0911FFCB12}" srcOrd="1" destOrd="0" presId="urn:microsoft.com/office/officeart/2005/8/layout/vList5"/>
    <dgm:cxn modelId="{8FB1101D-9210-44A9-9070-01AD48AA58B2}" type="presParOf" srcId="{C5ED45AB-5708-4618-8F2A-585D84BC9EAD}" destId="{D5C5E9EF-7F27-4FF7-8CAB-C92EA47DC3D6}" srcOrd="3" destOrd="0" presId="urn:microsoft.com/office/officeart/2005/8/layout/vList5"/>
    <dgm:cxn modelId="{3D6A8236-A2B0-4615-B5D0-368B9FF88250}" type="presParOf" srcId="{C5ED45AB-5708-4618-8F2A-585D84BC9EAD}" destId="{72C8B641-2F72-485E-A0ED-A940665DEF29}" srcOrd="4" destOrd="0" presId="urn:microsoft.com/office/officeart/2005/8/layout/vList5"/>
    <dgm:cxn modelId="{D1C48279-0AF9-4596-BAEC-49E72111F6C4}" type="presParOf" srcId="{72C8B641-2F72-485E-A0ED-A940665DEF29}" destId="{D8CBC06D-2193-488F-8EDE-5FAA991E0B6B}" srcOrd="0" destOrd="0" presId="urn:microsoft.com/office/officeart/2005/8/layout/vList5"/>
    <dgm:cxn modelId="{0BC32397-2FB7-49D2-BC25-A542222DD313}" type="presParOf" srcId="{72C8B641-2F72-485E-A0ED-A940665DEF29}" destId="{EF322D6C-1CB6-431F-8B42-A64D898D2824}" srcOrd="1" destOrd="0" presId="urn:microsoft.com/office/officeart/2005/8/layout/vList5"/>
    <dgm:cxn modelId="{8C1C9115-6119-4576-BFE8-B6AA6C6D8DCC}" type="presParOf" srcId="{C5ED45AB-5708-4618-8F2A-585D84BC9EAD}" destId="{5D027A10-F74F-4727-9E3F-6EEA93EE4288}" srcOrd="5" destOrd="0" presId="urn:microsoft.com/office/officeart/2005/8/layout/vList5"/>
    <dgm:cxn modelId="{E8B60839-2D0A-46FD-B7B3-CB0534CAD332}" type="presParOf" srcId="{C5ED45AB-5708-4618-8F2A-585D84BC9EAD}" destId="{6D857F1D-1E3D-4FB8-9D34-97C6D4E649D1}" srcOrd="6" destOrd="0" presId="urn:microsoft.com/office/officeart/2005/8/layout/vList5"/>
    <dgm:cxn modelId="{F1C38C85-3FE2-4B55-8A20-DCB544325FBA}" type="presParOf" srcId="{6D857F1D-1E3D-4FB8-9D34-97C6D4E649D1}" destId="{C971C0CD-D6D6-4BD2-B517-483DD2B85EA0}" srcOrd="0" destOrd="0" presId="urn:microsoft.com/office/officeart/2005/8/layout/vList5"/>
    <dgm:cxn modelId="{FB5FBDE6-A25F-4FE7-92F0-F85C5D5107B8}" type="presParOf" srcId="{6D857F1D-1E3D-4FB8-9D34-97C6D4E649D1}" destId="{DE1FE771-1582-4775-9E8F-B758D933162D}" srcOrd="1" destOrd="0" presId="urn:microsoft.com/office/officeart/2005/8/layout/vList5"/>
    <dgm:cxn modelId="{D8508C71-8FC4-49EA-ABAF-243697A1F1A5}" type="presParOf" srcId="{C5ED45AB-5708-4618-8F2A-585D84BC9EAD}" destId="{396899F4-452F-4C21-9308-1A185EB0D170}" srcOrd="7" destOrd="0" presId="urn:microsoft.com/office/officeart/2005/8/layout/vList5"/>
    <dgm:cxn modelId="{949A2025-D75C-40C7-B054-44555E39521A}" type="presParOf" srcId="{C5ED45AB-5708-4618-8F2A-585D84BC9EAD}" destId="{0B8CE6DB-5E88-49FA-A351-9AFC9ADFC256}" srcOrd="8" destOrd="0" presId="urn:microsoft.com/office/officeart/2005/8/layout/vList5"/>
    <dgm:cxn modelId="{EFA21BC0-9B75-4730-BB37-8235ABAC5898}" type="presParOf" srcId="{0B8CE6DB-5E88-49FA-A351-9AFC9ADFC256}" destId="{C5DBDEB5-64EF-486D-ADE8-9AD2774135B2}" srcOrd="0" destOrd="0" presId="urn:microsoft.com/office/officeart/2005/8/layout/vList5"/>
    <dgm:cxn modelId="{77F24D8C-C5D4-4F16-8F89-84338867327E}" type="presParOf" srcId="{0B8CE6DB-5E88-49FA-A351-9AFC9ADFC256}" destId="{E36319A3-4DDD-4596-A48B-3AFC2FB82E0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A313893-4865-4D2A-B411-A9583C447998}" type="doc">
      <dgm:prSet loTypeId="urn:diagrams.loki3.com/BracketList" loCatId="list" qsTypeId="urn:microsoft.com/office/officeart/2005/8/quickstyle/simple1" qsCatId="simple" csTypeId="urn:microsoft.com/office/officeart/2005/8/colors/accent1_1" csCatId="accent1" phldr="1"/>
      <dgm:spPr/>
      <dgm:t>
        <a:bodyPr/>
        <a:lstStyle/>
        <a:p>
          <a:endParaRPr lang="en-US"/>
        </a:p>
      </dgm:t>
    </dgm:pt>
    <dgm:pt modelId="{B7ABE164-295C-4643-A9AC-4A52A9ED0489}">
      <dgm:prSet phldrT="[Text]"/>
      <dgm:spPr/>
      <dgm:t>
        <a:bodyPr/>
        <a:lstStyle/>
        <a:p>
          <a:r>
            <a:rPr lang="en-US" dirty="0"/>
            <a:t>Big Data</a:t>
          </a:r>
        </a:p>
      </dgm:t>
    </dgm:pt>
    <dgm:pt modelId="{D7B9EDA9-31A9-4C9B-BACF-788F74E16796}" type="parTrans" cxnId="{F0748B1E-69F6-4D72-AC7C-1FCD73A7DC1C}">
      <dgm:prSet/>
      <dgm:spPr/>
      <dgm:t>
        <a:bodyPr/>
        <a:lstStyle/>
        <a:p>
          <a:endParaRPr lang="en-US">
            <a:solidFill>
              <a:schemeClr val="bg2"/>
            </a:solidFill>
          </a:endParaRPr>
        </a:p>
      </dgm:t>
    </dgm:pt>
    <dgm:pt modelId="{E258CD5B-DCF5-4FA1-918A-96BF68D81660}" type="sibTrans" cxnId="{F0748B1E-69F6-4D72-AC7C-1FCD73A7DC1C}">
      <dgm:prSet/>
      <dgm:spPr/>
      <dgm:t>
        <a:bodyPr/>
        <a:lstStyle/>
        <a:p>
          <a:endParaRPr lang="en-US">
            <a:solidFill>
              <a:schemeClr val="bg2"/>
            </a:solidFill>
          </a:endParaRPr>
        </a:p>
      </dgm:t>
    </dgm:pt>
    <dgm:pt modelId="{83035B10-5B03-4E94-B998-54AE7C044928}">
      <dgm:prSet phldrT="[Text]"/>
      <dgm:spPr/>
      <dgm:t>
        <a:bodyPr/>
        <a:lstStyle/>
        <a:p>
          <a:r>
            <a:rPr lang="en-US" dirty="0"/>
            <a:t>Intelligence and Advanced Analytics</a:t>
          </a:r>
        </a:p>
      </dgm:t>
    </dgm:pt>
    <dgm:pt modelId="{29EAADE1-28CA-4B2F-9D08-E28BE3C336C9}" type="parTrans" cxnId="{079F09CF-DCE9-434C-8F2E-1D1CEF9AE618}">
      <dgm:prSet/>
      <dgm:spPr/>
      <dgm:t>
        <a:bodyPr/>
        <a:lstStyle/>
        <a:p>
          <a:endParaRPr lang="en-US">
            <a:solidFill>
              <a:schemeClr val="bg2"/>
            </a:solidFill>
          </a:endParaRPr>
        </a:p>
      </dgm:t>
    </dgm:pt>
    <dgm:pt modelId="{CCAFAB26-9A3D-4842-B88A-B85DA7E92A54}" type="sibTrans" cxnId="{079F09CF-DCE9-434C-8F2E-1D1CEF9AE618}">
      <dgm:prSet/>
      <dgm:spPr/>
      <dgm:t>
        <a:bodyPr/>
        <a:lstStyle/>
        <a:p>
          <a:endParaRPr lang="en-US">
            <a:solidFill>
              <a:schemeClr val="bg2"/>
            </a:solidFill>
          </a:endParaRPr>
        </a:p>
      </dgm:t>
    </dgm:pt>
    <dgm:pt modelId="{AE188517-6F02-4DC7-9EA1-785FA319F063}">
      <dgm:prSet phldrT="[Text]"/>
      <dgm:spPr/>
      <dgm:t>
        <a:bodyPr/>
        <a:lstStyle/>
        <a:p>
          <a:r>
            <a:rPr lang="en-US" dirty="0"/>
            <a:t>Information Management</a:t>
          </a:r>
        </a:p>
      </dgm:t>
    </dgm:pt>
    <dgm:pt modelId="{74848A57-88CA-4171-BA55-469D8EB40C4E}" type="parTrans" cxnId="{24E599A1-6729-4099-9255-88D181B968CF}">
      <dgm:prSet/>
      <dgm:spPr/>
      <dgm:t>
        <a:bodyPr/>
        <a:lstStyle/>
        <a:p>
          <a:endParaRPr lang="en-US">
            <a:solidFill>
              <a:schemeClr val="bg2"/>
            </a:solidFill>
          </a:endParaRPr>
        </a:p>
      </dgm:t>
    </dgm:pt>
    <dgm:pt modelId="{568BD935-8EC2-4B1C-BF6A-A8560483E10B}" type="sibTrans" cxnId="{24E599A1-6729-4099-9255-88D181B968CF}">
      <dgm:prSet/>
      <dgm:spPr/>
      <dgm:t>
        <a:bodyPr/>
        <a:lstStyle/>
        <a:p>
          <a:endParaRPr lang="en-US">
            <a:solidFill>
              <a:schemeClr val="bg2"/>
            </a:solidFill>
          </a:endParaRPr>
        </a:p>
      </dgm:t>
    </dgm:pt>
    <dgm:pt modelId="{409B9CC3-4843-4F1F-8DB8-96CB6DDF3AA2}">
      <dgm:prSet phldrT="[Text]"/>
      <dgm:spPr/>
      <dgm:t>
        <a:bodyPr/>
        <a:lstStyle/>
        <a:p>
          <a:r>
            <a:rPr lang="en-US" dirty="0"/>
            <a:t>Solutions</a:t>
          </a:r>
        </a:p>
      </dgm:t>
    </dgm:pt>
    <dgm:pt modelId="{77CCCA81-853E-493E-9B0C-4E6584C3068A}" type="parTrans" cxnId="{B3DD820B-3AA4-4A6C-9F64-C25D87901740}">
      <dgm:prSet/>
      <dgm:spPr/>
      <dgm:t>
        <a:bodyPr/>
        <a:lstStyle/>
        <a:p>
          <a:endParaRPr lang="en-US">
            <a:solidFill>
              <a:schemeClr val="bg2"/>
            </a:solidFill>
          </a:endParaRPr>
        </a:p>
      </dgm:t>
    </dgm:pt>
    <dgm:pt modelId="{836C109C-9A6E-440E-B4AC-6BC1096CC572}" type="sibTrans" cxnId="{B3DD820B-3AA4-4A6C-9F64-C25D87901740}">
      <dgm:prSet/>
      <dgm:spPr/>
      <dgm:t>
        <a:bodyPr/>
        <a:lstStyle/>
        <a:p>
          <a:endParaRPr lang="en-US">
            <a:solidFill>
              <a:schemeClr val="bg2"/>
            </a:solidFill>
          </a:endParaRPr>
        </a:p>
      </dgm:t>
    </dgm:pt>
    <dgm:pt modelId="{FAB16A03-BE56-456B-A536-11D2B059B184}">
      <dgm:prSet phldrT="[Text]"/>
      <dgm:spPr/>
      <dgm:t>
        <a:bodyPr/>
        <a:lstStyle/>
        <a:p>
          <a:r>
            <a:rPr lang="en-US" dirty="0"/>
            <a:t>Visualization</a:t>
          </a:r>
        </a:p>
      </dgm:t>
    </dgm:pt>
    <dgm:pt modelId="{E696F496-5F4D-42CD-9F72-E43FD3C8193B}" type="parTrans" cxnId="{71A2D341-AA26-4666-9932-B4140F5EF1FE}">
      <dgm:prSet/>
      <dgm:spPr/>
      <dgm:t>
        <a:bodyPr/>
        <a:lstStyle/>
        <a:p>
          <a:endParaRPr lang="en-US">
            <a:solidFill>
              <a:schemeClr val="bg2"/>
            </a:solidFill>
          </a:endParaRPr>
        </a:p>
      </dgm:t>
    </dgm:pt>
    <dgm:pt modelId="{F52C13CC-48BB-4B43-924B-37454BDA68A7}" type="sibTrans" cxnId="{71A2D341-AA26-4666-9932-B4140F5EF1FE}">
      <dgm:prSet/>
      <dgm:spPr/>
      <dgm:t>
        <a:bodyPr/>
        <a:lstStyle/>
        <a:p>
          <a:endParaRPr lang="en-US">
            <a:solidFill>
              <a:schemeClr val="bg2"/>
            </a:solidFill>
          </a:endParaRPr>
        </a:p>
      </dgm:t>
    </dgm:pt>
    <dgm:pt modelId="{C435CE00-F12B-4E1E-88D5-230CB3206998}">
      <dgm:prSet phldrT="[Text]"/>
      <dgm:spPr/>
      <dgm:t>
        <a:bodyPr/>
        <a:lstStyle/>
        <a:p>
          <a:r>
            <a:rPr lang="en-US" dirty="0"/>
            <a:t>Data Catalog</a:t>
          </a:r>
        </a:p>
      </dgm:t>
    </dgm:pt>
    <dgm:pt modelId="{F9EB0DCC-9309-46BE-A5F1-946925EF213F}" type="parTrans" cxnId="{1CD85CE6-891A-4559-8C6A-B2B8D10777A3}">
      <dgm:prSet/>
      <dgm:spPr/>
      <dgm:t>
        <a:bodyPr/>
        <a:lstStyle/>
        <a:p>
          <a:endParaRPr lang="en-US">
            <a:solidFill>
              <a:schemeClr val="bg2"/>
            </a:solidFill>
          </a:endParaRPr>
        </a:p>
      </dgm:t>
    </dgm:pt>
    <dgm:pt modelId="{0CEF2004-E424-4306-81CF-77EC267D4144}" type="sibTrans" cxnId="{1CD85CE6-891A-4559-8C6A-B2B8D10777A3}">
      <dgm:prSet/>
      <dgm:spPr/>
      <dgm:t>
        <a:bodyPr/>
        <a:lstStyle/>
        <a:p>
          <a:endParaRPr lang="en-US">
            <a:solidFill>
              <a:schemeClr val="bg2"/>
            </a:solidFill>
          </a:endParaRPr>
        </a:p>
      </dgm:t>
    </dgm:pt>
    <dgm:pt modelId="{E0ED33B9-E057-48E4-9E71-165921651D87}">
      <dgm:prSet phldrT="[Text]"/>
      <dgm:spPr/>
      <dgm:t>
        <a:bodyPr/>
        <a:lstStyle/>
        <a:p>
          <a:r>
            <a:rPr lang="en-US" dirty="0"/>
            <a:t>Data Factory</a:t>
          </a:r>
        </a:p>
      </dgm:t>
    </dgm:pt>
    <dgm:pt modelId="{8F5638B8-B583-4EA8-8527-E5F16E143838}" type="parTrans" cxnId="{F5977DCA-FCBA-4F37-ADC2-A8184D8E3430}">
      <dgm:prSet/>
      <dgm:spPr/>
      <dgm:t>
        <a:bodyPr/>
        <a:lstStyle/>
        <a:p>
          <a:endParaRPr lang="en-US">
            <a:solidFill>
              <a:schemeClr val="bg2"/>
            </a:solidFill>
          </a:endParaRPr>
        </a:p>
      </dgm:t>
    </dgm:pt>
    <dgm:pt modelId="{51F416F3-006F-4031-AE82-2898447A66EE}" type="sibTrans" cxnId="{F5977DCA-FCBA-4F37-ADC2-A8184D8E3430}">
      <dgm:prSet/>
      <dgm:spPr/>
      <dgm:t>
        <a:bodyPr/>
        <a:lstStyle/>
        <a:p>
          <a:endParaRPr lang="en-US">
            <a:solidFill>
              <a:schemeClr val="bg2"/>
            </a:solidFill>
          </a:endParaRPr>
        </a:p>
      </dgm:t>
    </dgm:pt>
    <dgm:pt modelId="{2C858D8A-BD5E-4943-AC97-3FD818D142DE}">
      <dgm:prSet phldrT="[Text]"/>
      <dgm:spPr/>
      <dgm:t>
        <a:bodyPr/>
        <a:lstStyle/>
        <a:p>
          <a:r>
            <a:rPr lang="en-US" dirty="0"/>
            <a:t>Event Hubs</a:t>
          </a:r>
        </a:p>
      </dgm:t>
    </dgm:pt>
    <dgm:pt modelId="{7AF921C9-184C-4D38-ADA9-B898BB7C86C3}" type="parTrans" cxnId="{1388CB44-D3BD-4172-A856-4508ADCD1F7B}">
      <dgm:prSet/>
      <dgm:spPr/>
      <dgm:t>
        <a:bodyPr/>
        <a:lstStyle/>
        <a:p>
          <a:endParaRPr lang="en-US">
            <a:solidFill>
              <a:schemeClr val="bg2"/>
            </a:solidFill>
          </a:endParaRPr>
        </a:p>
      </dgm:t>
    </dgm:pt>
    <dgm:pt modelId="{FCFEDC75-2A47-4FA0-A695-73D0EBC2EB13}" type="sibTrans" cxnId="{1388CB44-D3BD-4172-A856-4508ADCD1F7B}">
      <dgm:prSet/>
      <dgm:spPr/>
      <dgm:t>
        <a:bodyPr/>
        <a:lstStyle/>
        <a:p>
          <a:endParaRPr lang="en-US">
            <a:solidFill>
              <a:schemeClr val="bg2"/>
            </a:solidFill>
          </a:endParaRPr>
        </a:p>
      </dgm:t>
    </dgm:pt>
    <dgm:pt modelId="{F29C4E01-C09B-438C-9113-B6E9FF5DFD38}">
      <dgm:prSet phldrT="[Text]"/>
      <dgm:spPr/>
      <dgm:t>
        <a:bodyPr/>
        <a:lstStyle/>
        <a:p>
          <a:r>
            <a:rPr lang="en-US" dirty="0"/>
            <a:t>Data Lake</a:t>
          </a:r>
        </a:p>
      </dgm:t>
    </dgm:pt>
    <dgm:pt modelId="{2AE4FD27-8C8C-45AE-955D-C6687931D935}" type="parTrans" cxnId="{6621DB28-19D2-4317-A7D4-C1E229BDD2C3}">
      <dgm:prSet/>
      <dgm:spPr/>
      <dgm:t>
        <a:bodyPr/>
        <a:lstStyle/>
        <a:p>
          <a:endParaRPr lang="en-US">
            <a:solidFill>
              <a:schemeClr val="bg2"/>
            </a:solidFill>
          </a:endParaRPr>
        </a:p>
      </dgm:t>
    </dgm:pt>
    <dgm:pt modelId="{04836762-099A-4108-A61E-F6DA35680CF1}" type="sibTrans" cxnId="{6621DB28-19D2-4317-A7D4-C1E229BDD2C3}">
      <dgm:prSet/>
      <dgm:spPr/>
      <dgm:t>
        <a:bodyPr/>
        <a:lstStyle/>
        <a:p>
          <a:endParaRPr lang="en-US">
            <a:solidFill>
              <a:schemeClr val="bg2"/>
            </a:solidFill>
          </a:endParaRPr>
        </a:p>
      </dgm:t>
    </dgm:pt>
    <dgm:pt modelId="{E676A21A-338A-453B-AAD8-AE1E2984352F}">
      <dgm:prSet phldrT="[Text]"/>
      <dgm:spPr/>
      <dgm:t>
        <a:bodyPr/>
        <a:lstStyle/>
        <a:p>
          <a:r>
            <a:rPr lang="en-US" dirty="0"/>
            <a:t>SQL Data Warehouse</a:t>
          </a:r>
        </a:p>
      </dgm:t>
    </dgm:pt>
    <dgm:pt modelId="{5E57A9C1-04A6-49D4-AC5A-3AAB86452FC4}" type="parTrans" cxnId="{2693BB9E-F2CD-4F85-AA3F-0D8505E9CD15}">
      <dgm:prSet/>
      <dgm:spPr/>
      <dgm:t>
        <a:bodyPr/>
        <a:lstStyle/>
        <a:p>
          <a:endParaRPr lang="en-US">
            <a:solidFill>
              <a:schemeClr val="bg2"/>
            </a:solidFill>
          </a:endParaRPr>
        </a:p>
      </dgm:t>
    </dgm:pt>
    <dgm:pt modelId="{5A93F642-2A8F-4AA8-91EA-8C5E73BCE0E6}" type="sibTrans" cxnId="{2693BB9E-F2CD-4F85-AA3F-0D8505E9CD15}">
      <dgm:prSet/>
      <dgm:spPr/>
      <dgm:t>
        <a:bodyPr/>
        <a:lstStyle/>
        <a:p>
          <a:endParaRPr lang="en-US">
            <a:solidFill>
              <a:schemeClr val="bg2"/>
            </a:solidFill>
          </a:endParaRPr>
        </a:p>
      </dgm:t>
    </dgm:pt>
    <dgm:pt modelId="{5C0E0F60-874D-4767-AE2F-74FB881F036A}">
      <dgm:prSet phldrT="[Text]"/>
      <dgm:spPr/>
      <dgm:t>
        <a:bodyPr/>
        <a:lstStyle/>
        <a:p>
          <a:r>
            <a:rPr lang="en-US" dirty="0"/>
            <a:t>Cosmos DB</a:t>
          </a:r>
        </a:p>
      </dgm:t>
    </dgm:pt>
    <dgm:pt modelId="{F7E90F27-6C0A-42E0-AF46-1B02D03EFEE8}" type="parTrans" cxnId="{90332A73-B2D0-48BB-8BEC-2F446E08968F}">
      <dgm:prSet/>
      <dgm:spPr/>
      <dgm:t>
        <a:bodyPr/>
        <a:lstStyle/>
        <a:p>
          <a:endParaRPr lang="en-US">
            <a:solidFill>
              <a:schemeClr val="bg2"/>
            </a:solidFill>
          </a:endParaRPr>
        </a:p>
      </dgm:t>
    </dgm:pt>
    <dgm:pt modelId="{4382FA18-74BA-4683-8DEF-EA290B0298B3}" type="sibTrans" cxnId="{90332A73-B2D0-48BB-8BEC-2F446E08968F}">
      <dgm:prSet/>
      <dgm:spPr/>
      <dgm:t>
        <a:bodyPr/>
        <a:lstStyle/>
        <a:p>
          <a:endParaRPr lang="en-US">
            <a:solidFill>
              <a:schemeClr val="bg2"/>
            </a:solidFill>
          </a:endParaRPr>
        </a:p>
      </dgm:t>
    </dgm:pt>
    <dgm:pt modelId="{50C37763-24F8-4AA8-A32B-9F9CA6D119D6}">
      <dgm:prSet phldrT="[Text]"/>
      <dgm:spPr/>
      <dgm:t>
        <a:bodyPr/>
        <a:lstStyle/>
        <a:p>
          <a:r>
            <a:rPr lang="en-US" dirty="0"/>
            <a:t>Cortana, Bot Service, Cognitive Framework</a:t>
          </a:r>
        </a:p>
      </dgm:t>
    </dgm:pt>
    <dgm:pt modelId="{F0D5E2E7-679F-4720-9577-5CD05DCDE746}" type="parTrans" cxnId="{147B58C2-DB15-4ED7-BAAA-B08374A5C799}">
      <dgm:prSet/>
      <dgm:spPr/>
      <dgm:t>
        <a:bodyPr/>
        <a:lstStyle/>
        <a:p>
          <a:endParaRPr lang="en-US">
            <a:solidFill>
              <a:schemeClr val="bg2"/>
            </a:solidFill>
          </a:endParaRPr>
        </a:p>
      </dgm:t>
    </dgm:pt>
    <dgm:pt modelId="{49958AA6-4ED7-42C4-90F9-E8289337C9E3}" type="sibTrans" cxnId="{147B58C2-DB15-4ED7-BAAA-B08374A5C799}">
      <dgm:prSet/>
      <dgm:spPr/>
      <dgm:t>
        <a:bodyPr/>
        <a:lstStyle/>
        <a:p>
          <a:endParaRPr lang="en-US">
            <a:solidFill>
              <a:schemeClr val="bg2"/>
            </a:solidFill>
          </a:endParaRPr>
        </a:p>
      </dgm:t>
    </dgm:pt>
    <dgm:pt modelId="{32CACD8F-92CC-4EB0-82A5-ED325E9C0DCF}">
      <dgm:prSet phldrT="[Text]"/>
      <dgm:spPr/>
      <dgm:t>
        <a:bodyPr/>
        <a:lstStyle/>
        <a:p>
          <a:r>
            <a:rPr lang="en-US" dirty="0"/>
            <a:t>HDInsight</a:t>
          </a:r>
        </a:p>
      </dgm:t>
    </dgm:pt>
    <dgm:pt modelId="{A21F767D-FDA7-4106-99A9-F43109D327CE}" type="parTrans" cxnId="{0376D2BA-EE8B-4769-BC24-CC367BEE684B}">
      <dgm:prSet/>
      <dgm:spPr/>
      <dgm:t>
        <a:bodyPr/>
        <a:lstStyle/>
        <a:p>
          <a:endParaRPr lang="en-US">
            <a:solidFill>
              <a:schemeClr val="bg2"/>
            </a:solidFill>
          </a:endParaRPr>
        </a:p>
      </dgm:t>
    </dgm:pt>
    <dgm:pt modelId="{D9DF8C18-8AD5-4792-BADC-2960152A17B4}" type="sibTrans" cxnId="{0376D2BA-EE8B-4769-BC24-CC367BEE684B}">
      <dgm:prSet/>
      <dgm:spPr/>
      <dgm:t>
        <a:bodyPr/>
        <a:lstStyle/>
        <a:p>
          <a:endParaRPr lang="en-US">
            <a:solidFill>
              <a:schemeClr val="bg2"/>
            </a:solidFill>
          </a:endParaRPr>
        </a:p>
      </dgm:t>
    </dgm:pt>
    <dgm:pt modelId="{BDACD0F7-6180-4057-9453-3688A341F990}">
      <dgm:prSet phldrT="[Text]"/>
      <dgm:spPr/>
      <dgm:t>
        <a:bodyPr/>
        <a:lstStyle/>
        <a:p>
          <a:r>
            <a:rPr lang="en-US" dirty="0"/>
            <a:t>Data Lake</a:t>
          </a:r>
        </a:p>
      </dgm:t>
    </dgm:pt>
    <dgm:pt modelId="{E4F3B442-D426-4A43-9F5D-27BAB10F10CE}" type="parTrans" cxnId="{CBA447E9-10A8-4CB5-B5CE-0C5A8673E48E}">
      <dgm:prSet/>
      <dgm:spPr/>
      <dgm:t>
        <a:bodyPr/>
        <a:lstStyle/>
        <a:p>
          <a:endParaRPr lang="en-US">
            <a:solidFill>
              <a:schemeClr val="bg2"/>
            </a:solidFill>
          </a:endParaRPr>
        </a:p>
      </dgm:t>
    </dgm:pt>
    <dgm:pt modelId="{08AD188E-871E-4AED-AB11-9BCCFB042448}" type="sibTrans" cxnId="{CBA447E9-10A8-4CB5-B5CE-0C5A8673E48E}">
      <dgm:prSet/>
      <dgm:spPr/>
      <dgm:t>
        <a:bodyPr/>
        <a:lstStyle/>
        <a:p>
          <a:endParaRPr lang="en-US">
            <a:solidFill>
              <a:schemeClr val="bg2"/>
            </a:solidFill>
          </a:endParaRPr>
        </a:p>
      </dgm:t>
    </dgm:pt>
    <dgm:pt modelId="{AE3639C6-8C43-4F97-BE23-F9306E299CF9}">
      <dgm:prSet phldrT="[Text]"/>
      <dgm:spPr/>
      <dgm:t>
        <a:bodyPr/>
        <a:lstStyle/>
        <a:p>
          <a:r>
            <a:rPr lang="en-US" dirty="0"/>
            <a:t>Azure Storage</a:t>
          </a:r>
        </a:p>
      </dgm:t>
    </dgm:pt>
    <dgm:pt modelId="{1CDD6596-67E1-4C59-93B1-01CBD19A6B8E}" type="parTrans" cxnId="{FC23BA64-5B04-4EF8-9326-D5B528E0ACB8}">
      <dgm:prSet/>
      <dgm:spPr/>
      <dgm:t>
        <a:bodyPr/>
        <a:lstStyle/>
        <a:p>
          <a:endParaRPr lang="en-US">
            <a:solidFill>
              <a:schemeClr val="bg2"/>
            </a:solidFill>
          </a:endParaRPr>
        </a:p>
      </dgm:t>
    </dgm:pt>
    <dgm:pt modelId="{B586966D-EDF9-4827-9CA3-63AB3D2E71A7}" type="sibTrans" cxnId="{FC23BA64-5B04-4EF8-9326-D5B528E0ACB8}">
      <dgm:prSet/>
      <dgm:spPr/>
      <dgm:t>
        <a:bodyPr/>
        <a:lstStyle/>
        <a:p>
          <a:endParaRPr lang="en-US">
            <a:solidFill>
              <a:schemeClr val="bg2"/>
            </a:solidFill>
          </a:endParaRPr>
        </a:p>
      </dgm:t>
    </dgm:pt>
    <dgm:pt modelId="{35F0567E-236D-4971-8C0A-709AAD1BC349}">
      <dgm:prSet phldrT="[Text]"/>
      <dgm:spPr/>
      <dgm:t>
        <a:bodyPr/>
        <a:lstStyle/>
        <a:p>
          <a:r>
            <a:rPr lang="en-US" dirty="0"/>
            <a:t>Stream Analytics</a:t>
          </a:r>
        </a:p>
      </dgm:t>
    </dgm:pt>
    <dgm:pt modelId="{7F62CFBA-4322-4F9F-BCFE-83C4491AC94C}" type="parTrans" cxnId="{096FE25D-ED43-48A2-ACA8-20A40F77FC31}">
      <dgm:prSet/>
      <dgm:spPr/>
      <dgm:t>
        <a:bodyPr/>
        <a:lstStyle/>
        <a:p>
          <a:endParaRPr lang="en-US">
            <a:solidFill>
              <a:schemeClr val="bg2"/>
            </a:solidFill>
          </a:endParaRPr>
        </a:p>
      </dgm:t>
    </dgm:pt>
    <dgm:pt modelId="{F8351DC9-FCD8-42B5-94E0-1FB511B25936}" type="sibTrans" cxnId="{096FE25D-ED43-48A2-ACA8-20A40F77FC31}">
      <dgm:prSet/>
      <dgm:spPr/>
      <dgm:t>
        <a:bodyPr/>
        <a:lstStyle/>
        <a:p>
          <a:endParaRPr lang="en-US">
            <a:solidFill>
              <a:schemeClr val="bg2"/>
            </a:solidFill>
          </a:endParaRPr>
        </a:p>
      </dgm:t>
    </dgm:pt>
    <dgm:pt modelId="{F2465E65-C3E0-423D-B60A-CBBB12166DD6}">
      <dgm:prSet phldrT="[Text]"/>
      <dgm:spPr/>
      <dgm:t>
        <a:bodyPr/>
        <a:lstStyle/>
        <a:p>
          <a:r>
            <a:rPr lang="en-US" dirty="0"/>
            <a:t>Analysis Services</a:t>
          </a:r>
        </a:p>
      </dgm:t>
    </dgm:pt>
    <dgm:pt modelId="{D8845806-1D9D-4617-BBFA-FEA4939FF747}" type="parTrans" cxnId="{EDADB58C-AA26-476F-93FF-0704938DA538}">
      <dgm:prSet/>
      <dgm:spPr/>
      <dgm:t>
        <a:bodyPr/>
        <a:lstStyle/>
        <a:p>
          <a:endParaRPr lang="en-US">
            <a:solidFill>
              <a:schemeClr val="bg2"/>
            </a:solidFill>
          </a:endParaRPr>
        </a:p>
      </dgm:t>
    </dgm:pt>
    <dgm:pt modelId="{D6A1219B-E8CC-45FE-9E0F-99D20A856F7B}" type="sibTrans" cxnId="{EDADB58C-AA26-476F-93FF-0704938DA538}">
      <dgm:prSet/>
      <dgm:spPr/>
      <dgm:t>
        <a:bodyPr/>
        <a:lstStyle/>
        <a:p>
          <a:endParaRPr lang="en-US">
            <a:solidFill>
              <a:schemeClr val="bg2"/>
            </a:solidFill>
          </a:endParaRPr>
        </a:p>
      </dgm:t>
    </dgm:pt>
    <dgm:pt modelId="{DAB3F281-7B4F-49EC-8DF2-6797D69BDC56}">
      <dgm:prSet phldrT="[Text]"/>
      <dgm:spPr/>
      <dgm:t>
        <a:bodyPr/>
        <a:lstStyle/>
        <a:p>
          <a:r>
            <a:rPr lang="en-US" dirty="0"/>
            <a:t>Power BI</a:t>
          </a:r>
        </a:p>
      </dgm:t>
    </dgm:pt>
    <dgm:pt modelId="{6F984231-54E7-4CD8-B215-1F4C16DFC2F6}" type="parTrans" cxnId="{F94D4C84-D729-4065-B367-BAFC045EF498}">
      <dgm:prSet/>
      <dgm:spPr/>
      <dgm:t>
        <a:bodyPr/>
        <a:lstStyle/>
        <a:p>
          <a:endParaRPr lang="en-US">
            <a:solidFill>
              <a:schemeClr val="bg2"/>
            </a:solidFill>
          </a:endParaRPr>
        </a:p>
      </dgm:t>
    </dgm:pt>
    <dgm:pt modelId="{C69C4E7A-EC62-4329-8F2E-1F4E0F7537C2}" type="sibTrans" cxnId="{F94D4C84-D729-4065-B367-BAFC045EF498}">
      <dgm:prSet/>
      <dgm:spPr/>
      <dgm:t>
        <a:bodyPr/>
        <a:lstStyle/>
        <a:p>
          <a:endParaRPr lang="en-US">
            <a:solidFill>
              <a:schemeClr val="bg2"/>
            </a:solidFill>
          </a:endParaRPr>
        </a:p>
      </dgm:t>
    </dgm:pt>
    <dgm:pt modelId="{715ABCDD-7748-47FB-9152-0DE37D243758}">
      <dgm:prSet phldrT="[Text]"/>
      <dgm:spPr/>
      <dgm:t>
        <a:bodyPr/>
        <a:lstStyle/>
        <a:p>
          <a:r>
            <a:rPr lang="en-US" dirty="0"/>
            <a:t>R</a:t>
          </a:r>
        </a:p>
      </dgm:t>
    </dgm:pt>
    <dgm:pt modelId="{A4CDED56-308B-497B-BDAA-89BF5C12FE1C}" type="parTrans" cxnId="{0DFFAD90-2F9A-46A3-89E6-68A064766737}">
      <dgm:prSet/>
      <dgm:spPr/>
      <dgm:t>
        <a:bodyPr/>
        <a:lstStyle/>
        <a:p>
          <a:endParaRPr lang="en-US">
            <a:solidFill>
              <a:schemeClr val="bg2"/>
            </a:solidFill>
          </a:endParaRPr>
        </a:p>
      </dgm:t>
    </dgm:pt>
    <dgm:pt modelId="{60C13AFB-01B2-443D-B8DC-431B4AE659EC}" type="sibTrans" cxnId="{0DFFAD90-2F9A-46A3-89E6-68A064766737}">
      <dgm:prSet/>
      <dgm:spPr/>
      <dgm:t>
        <a:bodyPr/>
        <a:lstStyle/>
        <a:p>
          <a:endParaRPr lang="en-US">
            <a:solidFill>
              <a:schemeClr val="bg2"/>
            </a:solidFill>
          </a:endParaRPr>
        </a:p>
      </dgm:t>
    </dgm:pt>
    <dgm:pt modelId="{8C2B2478-3DF9-4134-955A-49E9307C40B0}">
      <dgm:prSet phldrT="[Text]"/>
      <dgm:spPr/>
      <dgm:t>
        <a:bodyPr/>
        <a:lstStyle/>
        <a:p>
          <a:r>
            <a:rPr lang="en-US" dirty="0"/>
            <a:t>Templates and Gallery</a:t>
          </a:r>
        </a:p>
      </dgm:t>
    </dgm:pt>
    <dgm:pt modelId="{5B180C60-8273-4432-91C5-E4FBCD533558}" type="parTrans" cxnId="{B49A0BCF-26F9-4C92-9C5F-6F0EBA685DDD}">
      <dgm:prSet/>
      <dgm:spPr/>
      <dgm:t>
        <a:bodyPr/>
        <a:lstStyle/>
        <a:p>
          <a:endParaRPr lang="en-US">
            <a:solidFill>
              <a:schemeClr val="bg2"/>
            </a:solidFill>
          </a:endParaRPr>
        </a:p>
      </dgm:t>
    </dgm:pt>
    <dgm:pt modelId="{A7058E5A-5C03-4574-8AB8-5DCA8E545176}" type="sibTrans" cxnId="{B49A0BCF-26F9-4C92-9C5F-6F0EBA685DDD}">
      <dgm:prSet/>
      <dgm:spPr/>
      <dgm:t>
        <a:bodyPr/>
        <a:lstStyle/>
        <a:p>
          <a:endParaRPr lang="en-US">
            <a:solidFill>
              <a:schemeClr val="bg2"/>
            </a:solidFill>
          </a:endParaRPr>
        </a:p>
      </dgm:t>
    </dgm:pt>
    <dgm:pt modelId="{205502BB-E218-4F43-94ED-38D373921869}">
      <dgm:prSet phldrT="[Text]"/>
      <dgm:spPr/>
      <dgm:t>
        <a:bodyPr/>
        <a:lstStyle/>
        <a:p>
          <a:r>
            <a:rPr lang="en-US" b="1" dirty="0">
              <a:solidFill>
                <a:schemeClr val="accent1">
                  <a:lumMod val="75000"/>
                </a:schemeClr>
              </a:solidFill>
            </a:rPr>
            <a:t>Azure Machine Learning Services</a:t>
          </a:r>
        </a:p>
      </dgm:t>
    </dgm:pt>
    <dgm:pt modelId="{E43973A5-6F63-4CBC-9CA1-AA1E0C16AAF7}" type="parTrans" cxnId="{8597440F-C7F1-464F-83C3-E22D6643DA1A}">
      <dgm:prSet/>
      <dgm:spPr/>
      <dgm:t>
        <a:bodyPr/>
        <a:lstStyle/>
        <a:p>
          <a:endParaRPr lang="en-US">
            <a:solidFill>
              <a:schemeClr val="bg2"/>
            </a:solidFill>
          </a:endParaRPr>
        </a:p>
      </dgm:t>
    </dgm:pt>
    <dgm:pt modelId="{09A953C8-FBF8-4924-B96E-D12A550857DE}" type="sibTrans" cxnId="{8597440F-C7F1-464F-83C3-E22D6643DA1A}">
      <dgm:prSet/>
      <dgm:spPr/>
      <dgm:t>
        <a:bodyPr/>
        <a:lstStyle/>
        <a:p>
          <a:endParaRPr lang="en-US">
            <a:solidFill>
              <a:schemeClr val="bg2"/>
            </a:solidFill>
          </a:endParaRPr>
        </a:p>
      </dgm:t>
    </dgm:pt>
    <dgm:pt modelId="{2B91DE99-FB3D-40B9-9827-F76B61DF0C13}" type="pres">
      <dgm:prSet presAssocID="{EA313893-4865-4D2A-B411-A9583C447998}" presName="Name0" presStyleCnt="0">
        <dgm:presLayoutVars>
          <dgm:dir/>
          <dgm:animLvl val="lvl"/>
          <dgm:resizeHandles val="exact"/>
        </dgm:presLayoutVars>
      </dgm:prSet>
      <dgm:spPr/>
    </dgm:pt>
    <dgm:pt modelId="{4567989C-4FE6-49AC-A2A7-D9284F6FD9E9}" type="pres">
      <dgm:prSet presAssocID="{AE188517-6F02-4DC7-9EA1-785FA319F063}" presName="linNode" presStyleCnt="0"/>
      <dgm:spPr/>
    </dgm:pt>
    <dgm:pt modelId="{C8FB2B8E-8EB9-462C-A3BE-B343DF2940CF}" type="pres">
      <dgm:prSet presAssocID="{AE188517-6F02-4DC7-9EA1-785FA319F063}" presName="parTx" presStyleLbl="revTx" presStyleIdx="0" presStyleCnt="5">
        <dgm:presLayoutVars>
          <dgm:chMax val="1"/>
          <dgm:bulletEnabled val="1"/>
        </dgm:presLayoutVars>
      </dgm:prSet>
      <dgm:spPr/>
    </dgm:pt>
    <dgm:pt modelId="{08EC183C-AED6-4FF7-A9DF-6208AC571922}" type="pres">
      <dgm:prSet presAssocID="{AE188517-6F02-4DC7-9EA1-785FA319F063}" presName="bracket" presStyleLbl="parChTrans1D1" presStyleIdx="0" presStyleCnt="5"/>
      <dgm:spPr/>
    </dgm:pt>
    <dgm:pt modelId="{4F55B3C6-EC7F-488D-AAAC-8A7393E4380F}" type="pres">
      <dgm:prSet presAssocID="{AE188517-6F02-4DC7-9EA1-785FA319F063}" presName="spH" presStyleCnt="0"/>
      <dgm:spPr/>
    </dgm:pt>
    <dgm:pt modelId="{9175424E-612A-4B72-89CD-0EFDADCFDD1F}" type="pres">
      <dgm:prSet presAssocID="{AE188517-6F02-4DC7-9EA1-785FA319F063}" presName="desTx" presStyleLbl="node1" presStyleIdx="0" presStyleCnt="5">
        <dgm:presLayoutVars>
          <dgm:bulletEnabled val="1"/>
        </dgm:presLayoutVars>
      </dgm:prSet>
      <dgm:spPr/>
    </dgm:pt>
    <dgm:pt modelId="{CEC2B1A3-1726-4A39-94A3-4804FFB8C3F0}" type="pres">
      <dgm:prSet presAssocID="{568BD935-8EC2-4B1C-BF6A-A8560483E10B}" presName="spV" presStyleCnt="0"/>
      <dgm:spPr/>
    </dgm:pt>
    <dgm:pt modelId="{19932F73-1CAF-4C59-8BFA-57C0FED3FFE6}" type="pres">
      <dgm:prSet presAssocID="{B7ABE164-295C-4643-A9AC-4A52A9ED0489}" presName="linNode" presStyleCnt="0"/>
      <dgm:spPr/>
    </dgm:pt>
    <dgm:pt modelId="{82E9A0E0-8D14-4848-9DD2-59E0CDC0AAFD}" type="pres">
      <dgm:prSet presAssocID="{B7ABE164-295C-4643-A9AC-4A52A9ED0489}" presName="parTx" presStyleLbl="revTx" presStyleIdx="1" presStyleCnt="5">
        <dgm:presLayoutVars>
          <dgm:chMax val="1"/>
          <dgm:bulletEnabled val="1"/>
        </dgm:presLayoutVars>
      </dgm:prSet>
      <dgm:spPr/>
    </dgm:pt>
    <dgm:pt modelId="{BC4DC184-0FC8-4B22-8B26-0EC609A78835}" type="pres">
      <dgm:prSet presAssocID="{B7ABE164-295C-4643-A9AC-4A52A9ED0489}" presName="bracket" presStyleLbl="parChTrans1D1" presStyleIdx="1" presStyleCnt="5"/>
      <dgm:spPr/>
    </dgm:pt>
    <dgm:pt modelId="{FBA873B3-9422-4F35-9FBE-7724920B939D}" type="pres">
      <dgm:prSet presAssocID="{B7ABE164-295C-4643-A9AC-4A52A9ED0489}" presName="spH" presStyleCnt="0"/>
      <dgm:spPr/>
    </dgm:pt>
    <dgm:pt modelId="{86E21F88-7726-4B6A-8AA4-50C3FB4AC66D}" type="pres">
      <dgm:prSet presAssocID="{B7ABE164-295C-4643-A9AC-4A52A9ED0489}" presName="desTx" presStyleLbl="node1" presStyleIdx="1" presStyleCnt="5">
        <dgm:presLayoutVars>
          <dgm:bulletEnabled val="1"/>
        </dgm:presLayoutVars>
      </dgm:prSet>
      <dgm:spPr/>
    </dgm:pt>
    <dgm:pt modelId="{2A20A6C4-9D7F-459B-A86F-22BDE260726C}" type="pres">
      <dgm:prSet presAssocID="{E258CD5B-DCF5-4FA1-918A-96BF68D81660}" presName="spV" presStyleCnt="0"/>
      <dgm:spPr/>
    </dgm:pt>
    <dgm:pt modelId="{9B42504F-709C-4C72-B940-6AE7E3D80974}" type="pres">
      <dgm:prSet presAssocID="{83035B10-5B03-4E94-B998-54AE7C044928}" presName="linNode" presStyleCnt="0"/>
      <dgm:spPr/>
    </dgm:pt>
    <dgm:pt modelId="{06464D07-8B60-462A-8EC4-545BAA8C97B1}" type="pres">
      <dgm:prSet presAssocID="{83035B10-5B03-4E94-B998-54AE7C044928}" presName="parTx" presStyleLbl="revTx" presStyleIdx="2" presStyleCnt="5">
        <dgm:presLayoutVars>
          <dgm:chMax val="1"/>
          <dgm:bulletEnabled val="1"/>
        </dgm:presLayoutVars>
      </dgm:prSet>
      <dgm:spPr/>
    </dgm:pt>
    <dgm:pt modelId="{756D71B1-CFF2-4550-9E9D-D836CC5523C0}" type="pres">
      <dgm:prSet presAssocID="{83035B10-5B03-4E94-B998-54AE7C044928}" presName="bracket" presStyleLbl="parChTrans1D1" presStyleIdx="2" presStyleCnt="5"/>
      <dgm:spPr/>
    </dgm:pt>
    <dgm:pt modelId="{600B3877-632C-4D99-BBA2-F4B87710B1A3}" type="pres">
      <dgm:prSet presAssocID="{83035B10-5B03-4E94-B998-54AE7C044928}" presName="spH" presStyleCnt="0"/>
      <dgm:spPr/>
    </dgm:pt>
    <dgm:pt modelId="{603689CA-F9E4-44EC-B527-50FB539B823D}" type="pres">
      <dgm:prSet presAssocID="{83035B10-5B03-4E94-B998-54AE7C044928}" presName="desTx" presStyleLbl="node1" presStyleIdx="2" presStyleCnt="5">
        <dgm:presLayoutVars>
          <dgm:bulletEnabled val="1"/>
        </dgm:presLayoutVars>
      </dgm:prSet>
      <dgm:spPr/>
    </dgm:pt>
    <dgm:pt modelId="{D0322BD2-8077-405F-9EC9-F022003A48AB}" type="pres">
      <dgm:prSet presAssocID="{CCAFAB26-9A3D-4842-B88A-B85DA7E92A54}" presName="spV" presStyleCnt="0"/>
      <dgm:spPr/>
    </dgm:pt>
    <dgm:pt modelId="{CA18E8FC-FA63-43A4-99E8-B3F0AA05797A}" type="pres">
      <dgm:prSet presAssocID="{FAB16A03-BE56-456B-A536-11D2B059B184}" presName="linNode" presStyleCnt="0"/>
      <dgm:spPr/>
    </dgm:pt>
    <dgm:pt modelId="{975FEC36-CD0E-4BA1-9445-37B05FFD96CD}" type="pres">
      <dgm:prSet presAssocID="{FAB16A03-BE56-456B-A536-11D2B059B184}" presName="parTx" presStyleLbl="revTx" presStyleIdx="3" presStyleCnt="5">
        <dgm:presLayoutVars>
          <dgm:chMax val="1"/>
          <dgm:bulletEnabled val="1"/>
        </dgm:presLayoutVars>
      </dgm:prSet>
      <dgm:spPr/>
    </dgm:pt>
    <dgm:pt modelId="{719BA57B-B751-40B6-88AD-FF402F20568B}" type="pres">
      <dgm:prSet presAssocID="{FAB16A03-BE56-456B-A536-11D2B059B184}" presName="bracket" presStyleLbl="parChTrans1D1" presStyleIdx="3" presStyleCnt="5"/>
      <dgm:spPr/>
    </dgm:pt>
    <dgm:pt modelId="{9289F2B8-9F22-44F4-AE69-BDC1722E50CB}" type="pres">
      <dgm:prSet presAssocID="{FAB16A03-BE56-456B-A536-11D2B059B184}" presName="spH" presStyleCnt="0"/>
      <dgm:spPr/>
    </dgm:pt>
    <dgm:pt modelId="{F2B5D16A-6048-4E1D-9634-1D2AF0A2F256}" type="pres">
      <dgm:prSet presAssocID="{FAB16A03-BE56-456B-A536-11D2B059B184}" presName="desTx" presStyleLbl="node1" presStyleIdx="3" presStyleCnt="5">
        <dgm:presLayoutVars>
          <dgm:bulletEnabled val="1"/>
        </dgm:presLayoutVars>
      </dgm:prSet>
      <dgm:spPr/>
    </dgm:pt>
    <dgm:pt modelId="{483EAE36-B7B2-46A2-8BA1-36589AAA1D62}" type="pres">
      <dgm:prSet presAssocID="{F52C13CC-48BB-4B43-924B-37454BDA68A7}" presName="spV" presStyleCnt="0"/>
      <dgm:spPr/>
    </dgm:pt>
    <dgm:pt modelId="{02082B38-B0E7-42AB-937A-8F336CBBE0AC}" type="pres">
      <dgm:prSet presAssocID="{409B9CC3-4843-4F1F-8DB8-96CB6DDF3AA2}" presName="linNode" presStyleCnt="0"/>
      <dgm:spPr/>
    </dgm:pt>
    <dgm:pt modelId="{FD528662-2E78-46C5-AFEC-7596999AE27A}" type="pres">
      <dgm:prSet presAssocID="{409B9CC3-4843-4F1F-8DB8-96CB6DDF3AA2}" presName="parTx" presStyleLbl="revTx" presStyleIdx="4" presStyleCnt="5">
        <dgm:presLayoutVars>
          <dgm:chMax val="1"/>
          <dgm:bulletEnabled val="1"/>
        </dgm:presLayoutVars>
      </dgm:prSet>
      <dgm:spPr/>
    </dgm:pt>
    <dgm:pt modelId="{017728F1-FB8F-480D-960E-335CD7ADAB3C}" type="pres">
      <dgm:prSet presAssocID="{409B9CC3-4843-4F1F-8DB8-96CB6DDF3AA2}" presName="bracket" presStyleLbl="parChTrans1D1" presStyleIdx="4" presStyleCnt="5"/>
      <dgm:spPr/>
    </dgm:pt>
    <dgm:pt modelId="{E6DBF0EA-C16A-4AB0-8F5A-26C345274E5E}" type="pres">
      <dgm:prSet presAssocID="{409B9CC3-4843-4F1F-8DB8-96CB6DDF3AA2}" presName="spH" presStyleCnt="0"/>
      <dgm:spPr/>
    </dgm:pt>
    <dgm:pt modelId="{8201724E-AC5F-494D-BB50-B7D7A454D657}" type="pres">
      <dgm:prSet presAssocID="{409B9CC3-4843-4F1F-8DB8-96CB6DDF3AA2}" presName="desTx" presStyleLbl="node1" presStyleIdx="4" presStyleCnt="5">
        <dgm:presLayoutVars>
          <dgm:bulletEnabled val="1"/>
        </dgm:presLayoutVars>
      </dgm:prSet>
      <dgm:spPr/>
    </dgm:pt>
  </dgm:ptLst>
  <dgm:cxnLst>
    <dgm:cxn modelId="{05397C05-3613-4ED9-957F-64F627A094DF}" type="presOf" srcId="{E676A21A-338A-453B-AAD8-AE1E2984352F}" destId="{86E21F88-7726-4B6A-8AA4-50C3FB4AC66D}" srcOrd="0" destOrd="2" presId="urn:diagrams.loki3.com/BracketList"/>
    <dgm:cxn modelId="{B3DD820B-3AA4-4A6C-9F64-C25D87901740}" srcId="{EA313893-4865-4D2A-B411-A9583C447998}" destId="{409B9CC3-4843-4F1F-8DB8-96CB6DDF3AA2}" srcOrd="4" destOrd="0" parTransId="{77CCCA81-853E-493E-9B0C-4E6584C3068A}" sibTransId="{836C109C-9A6E-440E-B4AC-6BC1096CC572}"/>
    <dgm:cxn modelId="{8597440F-C7F1-464F-83C3-E22D6643DA1A}" srcId="{83035B10-5B03-4E94-B998-54AE7C044928}" destId="{205502BB-E218-4F43-94ED-38D373921869}" srcOrd="1" destOrd="0" parTransId="{E43973A5-6F63-4CBC-9CA1-AA1E0C16AAF7}" sibTransId="{09A953C8-FBF8-4924-B96E-D12A550857DE}"/>
    <dgm:cxn modelId="{6DD99C19-56AA-4709-A58E-46408FE3988F}" type="presOf" srcId="{B7ABE164-295C-4643-A9AC-4A52A9ED0489}" destId="{82E9A0E0-8D14-4848-9DD2-59E0CDC0AAFD}" srcOrd="0" destOrd="0" presId="urn:diagrams.loki3.com/BracketList"/>
    <dgm:cxn modelId="{F0748B1E-69F6-4D72-AC7C-1FCD73A7DC1C}" srcId="{EA313893-4865-4D2A-B411-A9583C447998}" destId="{B7ABE164-295C-4643-A9AC-4A52A9ED0489}" srcOrd="1" destOrd="0" parTransId="{D7B9EDA9-31A9-4C9B-BACF-788F74E16796}" sibTransId="{E258CD5B-DCF5-4FA1-918A-96BF68D81660}"/>
    <dgm:cxn modelId="{11E28022-DADB-4978-9EF7-42B3F338CC6C}" type="presOf" srcId="{AE3639C6-8C43-4F97-BE23-F9306E299CF9}" destId="{86E21F88-7726-4B6A-8AA4-50C3FB4AC66D}" srcOrd="0" destOrd="0" presId="urn:diagrams.loki3.com/BracketList"/>
    <dgm:cxn modelId="{0D5E2526-C15C-40F5-B9D1-48E2D92EC504}" type="presOf" srcId="{C435CE00-F12B-4E1E-88D5-230CB3206998}" destId="{9175424E-612A-4B72-89CD-0EFDADCFDD1F}" srcOrd="0" destOrd="0" presId="urn:diagrams.loki3.com/BracketList"/>
    <dgm:cxn modelId="{6621DB28-19D2-4317-A7D4-C1E229BDD2C3}" srcId="{B7ABE164-295C-4643-A9AC-4A52A9ED0489}" destId="{F29C4E01-C09B-438C-9113-B6E9FF5DFD38}" srcOrd="1" destOrd="0" parTransId="{2AE4FD27-8C8C-45AE-955D-C6687931D935}" sibTransId="{04836762-099A-4108-A61E-F6DA35680CF1}"/>
    <dgm:cxn modelId="{DF2F8029-1771-4247-B24D-AF2BCCBCC640}" type="presOf" srcId="{205502BB-E218-4F43-94ED-38D373921869}" destId="{603689CA-F9E4-44EC-B527-50FB539B823D}" srcOrd="0" destOrd="1" presId="urn:diagrams.loki3.com/BracketList"/>
    <dgm:cxn modelId="{6F44A232-4FBE-4A74-8103-CA7CA054FD2C}" type="presOf" srcId="{DAB3F281-7B4F-49EC-8DF2-6797D69BDC56}" destId="{F2B5D16A-6048-4E1D-9634-1D2AF0A2F256}" srcOrd="0" destOrd="0" presId="urn:diagrams.loki3.com/BracketList"/>
    <dgm:cxn modelId="{73CC5835-AA42-457E-A12B-17481BEF9838}" type="presOf" srcId="{2C858D8A-BD5E-4943-AC97-3FD818D142DE}" destId="{9175424E-612A-4B72-89CD-0EFDADCFDD1F}" srcOrd="0" destOrd="2" presId="urn:diagrams.loki3.com/BracketList"/>
    <dgm:cxn modelId="{01514636-B3E4-40B9-BA91-B1B09337B347}" type="presOf" srcId="{F29C4E01-C09B-438C-9113-B6E9FF5DFD38}" destId="{86E21F88-7726-4B6A-8AA4-50C3FB4AC66D}" srcOrd="0" destOrd="1" presId="urn:diagrams.loki3.com/BracketList"/>
    <dgm:cxn modelId="{096FE25D-ED43-48A2-ACA8-20A40F77FC31}" srcId="{83035B10-5B03-4E94-B998-54AE7C044928}" destId="{35F0567E-236D-4971-8C0A-709AAD1BC349}" srcOrd="4" destOrd="0" parTransId="{7F62CFBA-4322-4F9F-BCFE-83C4491AC94C}" sibTransId="{F8351DC9-FCD8-42B5-94E0-1FB511B25936}"/>
    <dgm:cxn modelId="{6DDA035E-790C-4A1F-AE26-24F19A00AF4A}" type="presOf" srcId="{50C37763-24F8-4AA8-A32B-9F9CA6D119D6}" destId="{603689CA-F9E4-44EC-B527-50FB539B823D}" srcOrd="0" destOrd="0" presId="urn:diagrams.loki3.com/BracketList"/>
    <dgm:cxn modelId="{04460660-F378-459A-9A2B-E3E0592F3242}" type="presOf" srcId="{5C0E0F60-874D-4767-AE2F-74FB881F036A}" destId="{86E21F88-7726-4B6A-8AA4-50C3FB4AC66D}" srcOrd="0" destOrd="3" presId="urn:diagrams.loki3.com/BracketList"/>
    <dgm:cxn modelId="{71A2D341-AA26-4666-9932-B4140F5EF1FE}" srcId="{EA313893-4865-4D2A-B411-A9583C447998}" destId="{FAB16A03-BE56-456B-A536-11D2B059B184}" srcOrd="3" destOrd="0" parTransId="{E696F496-5F4D-42CD-9F72-E43FD3C8193B}" sibTransId="{F52C13CC-48BB-4B43-924B-37454BDA68A7}"/>
    <dgm:cxn modelId="{E415D443-6379-4CD8-AB97-3FE6FD0F4592}" type="presOf" srcId="{715ABCDD-7748-47FB-9152-0DE37D243758}" destId="{F2B5D16A-6048-4E1D-9634-1D2AF0A2F256}" srcOrd="0" destOrd="1" presId="urn:diagrams.loki3.com/BracketList"/>
    <dgm:cxn modelId="{FC23BA64-5B04-4EF8-9326-D5B528E0ACB8}" srcId="{B7ABE164-295C-4643-A9AC-4A52A9ED0489}" destId="{AE3639C6-8C43-4F97-BE23-F9306E299CF9}" srcOrd="0" destOrd="0" parTransId="{1CDD6596-67E1-4C59-93B1-01CBD19A6B8E}" sibTransId="{B586966D-EDF9-4827-9CA3-63AB3D2E71A7}"/>
    <dgm:cxn modelId="{1388CB44-D3BD-4172-A856-4508ADCD1F7B}" srcId="{AE188517-6F02-4DC7-9EA1-785FA319F063}" destId="{2C858D8A-BD5E-4943-AC97-3FD818D142DE}" srcOrd="2" destOrd="0" parTransId="{7AF921C9-184C-4D38-ADA9-B898BB7C86C3}" sibTransId="{FCFEDC75-2A47-4FA0-A695-73D0EBC2EB13}"/>
    <dgm:cxn modelId="{34C39845-C590-493A-877C-951628E8E8F0}" type="presOf" srcId="{83035B10-5B03-4E94-B998-54AE7C044928}" destId="{06464D07-8B60-462A-8EC4-545BAA8C97B1}" srcOrd="0" destOrd="0" presId="urn:diagrams.loki3.com/BracketList"/>
    <dgm:cxn modelId="{726A266A-96C5-42ED-93FB-3116EF24E56C}" type="presOf" srcId="{FAB16A03-BE56-456B-A536-11D2B059B184}" destId="{975FEC36-CD0E-4BA1-9445-37B05FFD96CD}" srcOrd="0" destOrd="0" presId="urn:diagrams.loki3.com/BracketList"/>
    <dgm:cxn modelId="{90332A73-B2D0-48BB-8BEC-2F446E08968F}" srcId="{B7ABE164-295C-4643-A9AC-4A52A9ED0489}" destId="{5C0E0F60-874D-4767-AE2F-74FB881F036A}" srcOrd="3" destOrd="0" parTransId="{F7E90F27-6C0A-42E0-AF46-1B02D03EFEE8}" sibTransId="{4382FA18-74BA-4683-8DEF-EA290B0298B3}"/>
    <dgm:cxn modelId="{A1274A7F-CF88-49BE-AD7B-B72D81B5E439}" type="presOf" srcId="{35F0567E-236D-4971-8C0A-709AAD1BC349}" destId="{603689CA-F9E4-44EC-B527-50FB539B823D}" srcOrd="0" destOrd="4" presId="urn:diagrams.loki3.com/BracketList"/>
    <dgm:cxn modelId="{1B885F82-B84C-4695-AECA-80418A5B7E71}" type="presOf" srcId="{EA313893-4865-4D2A-B411-A9583C447998}" destId="{2B91DE99-FB3D-40B9-9827-F76B61DF0C13}" srcOrd="0" destOrd="0" presId="urn:diagrams.loki3.com/BracketList"/>
    <dgm:cxn modelId="{F94D4C84-D729-4065-B367-BAFC045EF498}" srcId="{FAB16A03-BE56-456B-A536-11D2B059B184}" destId="{DAB3F281-7B4F-49EC-8DF2-6797D69BDC56}" srcOrd="0" destOrd="0" parTransId="{6F984231-54E7-4CD8-B215-1F4C16DFC2F6}" sibTransId="{C69C4E7A-EC62-4329-8F2E-1F4E0F7537C2}"/>
    <dgm:cxn modelId="{EDADB58C-AA26-476F-93FF-0704938DA538}" srcId="{83035B10-5B03-4E94-B998-54AE7C044928}" destId="{F2465E65-C3E0-423D-B60A-CBBB12166DD6}" srcOrd="5" destOrd="0" parTransId="{D8845806-1D9D-4617-BBFA-FEA4939FF747}" sibTransId="{D6A1219B-E8CC-45FE-9E0F-99D20A856F7B}"/>
    <dgm:cxn modelId="{0DFFAD90-2F9A-46A3-89E6-68A064766737}" srcId="{FAB16A03-BE56-456B-A536-11D2B059B184}" destId="{715ABCDD-7748-47FB-9152-0DE37D243758}" srcOrd="1" destOrd="0" parTransId="{A4CDED56-308B-497B-BDAA-89BF5C12FE1C}" sibTransId="{60C13AFB-01B2-443D-B8DC-431B4AE659EC}"/>
    <dgm:cxn modelId="{2693BB9E-F2CD-4F85-AA3F-0D8505E9CD15}" srcId="{B7ABE164-295C-4643-A9AC-4A52A9ED0489}" destId="{E676A21A-338A-453B-AAD8-AE1E2984352F}" srcOrd="2" destOrd="0" parTransId="{5E57A9C1-04A6-49D4-AC5A-3AAB86452FC4}" sibTransId="{5A93F642-2A8F-4AA8-91EA-8C5E73BCE0E6}"/>
    <dgm:cxn modelId="{24E599A1-6729-4099-9255-88D181B968CF}" srcId="{EA313893-4865-4D2A-B411-A9583C447998}" destId="{AE188517-6F02-4DC7-9EA1-785FA319F063}" srcOrd="0" destOrd="0" parTransId="{74848A57-88CA-4171-BA55-469D8EB40C4E}" sibTransId="{568BD935-8EC2-4B1C-BF6A-A8560483E10B}"/>
    <dgm:cxn modelId="{3F672BA3-6B08-4E41-B0B1-EE48C70A6F7D}" type="presOf" srcId="{E0ED33B9-E057-48E4-9E71-165921651D87}" destId="{9175424E-612A-4B72-89CD-0EFDADCFDD1F}" srcOrd="0" destOrd="1" presId="urn:diagrams.loki3.com/BracketList"/>
    <dgm:cxn modelId="{601D92B6-4F88-4704-8384-4B4737DC3EC7}" type="presOf" srcId="{F2465E65-C3E0-423D-B60A-CBBB12166DD6}" destId="{603689CA-F9E4-44EC-B527-50FB539B823D}" srcOrd="0" destOrd="5" presId="urn:diagrams.loki3.com/BracketList"/>
    <dgm:cxn modelId="{0376D2BA-EE8B-4769-BC24-CC367BEE684B}" srcId="{83035B10-5B03-4E94-B998-54AE7C044928}" destId="{32CACD8F-92CC-4EB0-82A5-ED325E9C0DCF}" srcOrd="2" destOrd="0" parTransId="{A21F767D-FDA7-4106-99A9-F43109D327CE}" sibTransId="{D9DF8C18-8AD5-4792-BADC-2960152A17B4}"/>
    <dgm:cxn modelId="{147B58C2-DB15-4ED7-BAAA-B08374A5C799}" srcId="{83035B10-5B03-4E94-B998-54AE7C044928}" destId="{50C37763-24F8-4AA8-A32B-9F9CA6D119D6}" srcOrd="0" destOrd="0" parTransId="{F0D5E2E7-679F-4720-9577-5CD05DCDE746}" sibTransId="{49958AA6-4ED7-42C4-90F9-E8289337C9E3}"/>
    <dgm:cxn modelId="{F5977DCA-FCBA-4F37-ADC2-A8184D8E3430}" srcId="{AE188517-6F02-4DC7-9EA1-785FA319F063}" destId="{E0ED33B9-E057-48E4-9E71-165921651D87}" srcOrd="1" destOrd="0" parTransId="{8F5638B8-B583-4EA8-8527-E5F16E143838}" sibTransId="{51F416F3-006F-4031-AE82-2898447A66EE}"/>
    <dgm:cxn modelId="{079F09CF-DCE9-434C-8F2E-1D1CEF9AE618}" srcId="{EA313893-4865-4D2A-B411-A9583C447998}" destId="{83035B10-5B03-4E94-B998-54AE7C044928}" srcOrd="2" destOrd="0" parTransId="{29EAADE1-28CA-4B2F-9D08-E28BE3C336C9}" sibTransId="{CCAFAB26-9A3D-4842-B88A-B85DA7E92A54}"/>
    <dgm:cxn modelId="{B49A0BCF-26F9-4C92-9C5F-6F0EBA685DDD}" srcId="{409B9CC3-4843-4F1F-8DB8-96CB6DDF3AA2}" destId="{8C2B2478-3DF9-4134-955A-49E9307C40B0}" srcOrd="0" destOrd="0" parTransId="{5B180C60-8273-4432-91C5-E4FBCD533558}" sibTransId="{A7058E5A-5C03-4574-8AB8-5DCA8E545176}"/>
    <dgm:cxn modelId="{8C5358D7-12B8-4F5D-B86E-CCC731DF2ED5}" type="presOf" srcId="{409B9CC3-4843-4F1F-8DB8-96CB6DDF3AA2}" destId="{FD528662-2E78-46C5-AFEC-7596999AE27A}" srcOrd="0" destOrd="0" presId="urn:diagrams.loki3.com/BracketList"/>
    <dgm:cxn modelId="{D55887DD-0AA0-4CF4-B6DC-656DD41FC027}" type="presOf" srcId="{BDACD0F7-6180-4057-9453-3688A341F990}" destId="{603689CA-F9E4-44EC-B527-50FB539B823D}" srcOrd="0" destOrd="3" presId="urn:diagrams.loki3.com/BracketList"/>
    <dgm:cxn modelId="{67EF5EE5-3804-4D77-A770-4862443CBA60}" type="presOf" srcId="{8C2B2478-3DF9-4134-955A-49E9307C40B0}" destId="{8201724E-AC5F-494D-BB50-B7D7A454D657}" srcOrd="0" destOrd="0" presId="urn:diagrams.loki3.com/BracketList"/>
    <dgm:cxn modelId="{1CD85CE6-891A-4559-8C6A-B2B8D10777A3}" srcId="{AE188517-6F02-4DC7-9EA1-785FA319F063}" destId="{C435CE00-F12B-4E1E-88D5-230CB3206998}" srcOrd="0" destOrd="0" parTransId="{F9EB0DCC-9309-46BE-A5F1-946925EF213F}" sibTransId="{0CEF2004-E424-4306-81CF-77EC267D4144}"/>
    <dgm:cxn modelId="{EE0BA7E7-C37C-49A0-A211-E21D312230C5}" type="presOf" srcId="{AE188517-6F02-4DC7-9EA1-785FA319F063}" destId="{C8FB2B8E-8EB9-462C-A3BE-B343DF2940CF}" srcOrd="0" destOrd="0" presId="urn:diagrams.loki3.com/BracketList"/>
    <dgm:cxn modelId="{CBA447E9-10A8-4CB5-B5CE-0C5A8673E48E}" srcId="{83035B10-5B03-4E94-B998-54AE7C044928}" destId="{BDACD0F7-6180-4057-9453-3688A341F990}" srcOrd="3" destOrd="0" parTransId="{E4F3B442-D426-4A43-9F5D-27BAB10F10CE}" sibTransId="{08AD188E-871E-4AED-AB11-9BCCFB042448}"/>
    <dgm:cxn modelId="{9272B7FC-378B-4B83-9588-83966691943A}" type="presOf" srcId="{32CACD8F-92CC-4EB0-82A5-ED325E9C0DCF}" destId="{603689CA-F9E4-44EC-B527-50FB539B823D}" srcOrd="0" destOrd="2" presId="urn:diagrams.loki3.com/BracketList"/>
    <dgm:cxn modelId="{45DEC4BE-09CD-4236-B2DE-3491DD1CDAE7}" type="presParOf" srcId="{2B91DE99-FB3D-40B9-9827-F76B61DF0C13}" destId="{4567989C-4FE6-49AC-A2A7-D9284F6FD9E9}" srcOrd="0" destOrd="0" presId="urn:diagrams.loki3.com/BracketList"/>
    <dgm:cxn modelId="{FD53A306-1A94-4B70-8728-F90BD3C59D61}" type="presParOf" srcId="{4567989C-4FE6-49AC-A2A7-D9284F6FD9E9}" destId="{C8FB2B8E-8EB9-462C-A3BE-B343DF2940CF}" srcOrd="0" destOrd="0" presId="urn:diagrams.loki3.com/BracketList"/>
    <dgm:cxn modelId="{DB2714B7-0F22-42C4-B30D-FB52670835AA}" type="presParOf" srcId="{4567989C-4FE6-49AC-A2A7-D9284F6FD9E9}" destId="{08EC183C-AED6-4FF7-A9DF-6208AC571922}" srcOrd="1" destOrd="0" presId="urn:diagrams.loki3.com/BracketList"/>
    <dgm:cxn modelId="{BE0DD489-1719-4BAA-A118-A81EF249BE41}" type="presParOf" srcId="{4567989C-4FE6-49AC-A2A7-D9284F6FD9E9}" destId="{4F55B3C6-EC7F-488D-AAAC-8A7393E4380F}" srcOrd="2" destOrd="0" presId="urn:diagrams.loki3.com/BracketList"/>
    <dgm:cxn modelId="{3715B69E-396E-4A09-907F-7AB76460B7BE}" type="presParOf" srcId="{4567989C-4FE6-49AC-A2A7-D9284F6FD9E9}" destId="{9175424E-612A-4B72-89CD-0EFDADCFDD1F}" srcOrd="3" destOrd="0" presId="urn:diagrams.loki3.com/BracketList"/>
    <dgm:cxn modelId="{D3EA685A-CBFF-482A-95E7-F39337376F85}" type="presParOf" srcId="{2B91DE99-FB3D-40B9-9827-F76B61DF0C13}" destId="{CEC2B1A3-1726-4A39-94A3-4804FFB8C3F0}" srcOrd="1" destOrd="0" presId="urn:diagrams.loki3.com/BracketList"/>
    <dgm:cxn modelId="{722FE64F-F142-43FC-9BFD-D11B04EE4905}" type="presParOf" srcId="{2B91DE99-FB3D-40B9-9827-F76B61DF0C13}" destId="{19932F73-1CAF-4C59-8BFA-57C0FED3FFE6}" srcOrd="2" destOrd="0" presId="urn:diagrams.loki3.com/BracketList"/>
    <dgm:cxn modelId="{24E1145C-C9D5-484C-A782-5C016771A2F8}" type="presParOf" srcId="{19932F73-1CAF-4C59-8BFA-57C0FED3FFE6}" destId="{82E9A0E0-8D14-4848-9DD2-59E0CDC0AAFD}" srcOrd="0" destOrd="0" presId="urn:diagrams.loki3.com/BracketList"/>
    <dgm:cxn modelId="{33A40846-E684-4F8E-8F19-55F34A825D1B}" type="presParOf" srcId="{19932F73-1CAF-4C59-8BFA-57C0FED3FFE6}" destId="{BC4DC184-0FC8-4B22-8B26-0EC609A78835}" srcOrd="1" destOrd="0" presId="urn:diagrams.loki3.com/BracketList"/>
    <dgm:cxn modelId="{32C857B2-BCAD-4BDF-8E18-657DE9A8B6D2}" type="presParOf" srcId="{19932F73-1CAF-4C59-8BFA-57C0FED3FFE6}" destId="{FBA873B3-9422-4F35-9FBE-7724920B939D}" srcOrd="2" destOrd="0" presId="urn:diagrams.loki3.com/BracketList"/>
    <dgm:cxn modelId="{B5EB4D19-6502-48CC-A07C-BA044A822343}" type="presParOf" srcId="{19932F73-1CAF-4C59-8BFA-57C0FED3FFE6}" destId="{86E21F88-7726-4B6A-8AA4-50C3FB4AC66D}" srcOrd="3" destOrd="0" presId="urn:diagrams.loki3.com/BracketList"/>
    <dgm:cxn modelId="{C9B43430-FECE-4804-BA5F-058620F5DB74}" type="presParOf" srcId="{2B91DE99-FB3D-40B9-9827-F76B61DF0C13}" destId="{2A20A6C4-9D7F-459B-A86F-22BDE260726C}" srcOrd="3" destOrd="0" presId="urn:diagrams.loki3.com/BracketList"/>
    <dgm:cxn modelId="{7CD42F52-4700-4288-AC7A-FA575930E4AD}" type="presParOf" srcId="{2B91DE99-FB3D-40B9-9827-F76B61DF0C13}" destId="{9B42504F-709C-4C72-B940-6AE7E3D80974}" srcOrd="4" destOrd="0" presId="urn:diagrams.loki3.com/BracketList"/>
    <dgm:cxn modelId="{5DFF5123-21BE-430A-9181-DE44A64222A3}" type="presParOf" srcId="{9B42504F-709C-4C72-B940-6AE7E3D80974}" destId="{06464D07-8B60-462A-8EC4-545BAA8C97B1}" srcOrd="0" destOrd="0" presId="urn:diagrams.loki3.com/BracketList"/>
    <dgm:cxn modelId="{6EF4960F-7F29-4FB3-91CA-8D9F2F169435}" type="presParOf" srcId="{9B42504F-709C-4C72-B940-6AE7E3D80974}" destId="{756D71B1-CFF2-4550-9E9D-D836CC5523C0}" srcOrd="1" destOrd="0" presId="urn:diagrams.loki3.com/BracketList"/>
    <dgm:cxn modelId="{0FF8A310-2F33-4725-9EE0-1C5C39DF8708}" type="presParOf" srcId="{9B42504F-709C-4C72-B940-6AE7E3D80974}" destId="{600B3877-632C-4D99-BBA2-F4B87710B1A3}" srcOrd="2" destOrd="0" presId="urn:diagrams.loki3.com/BracketList"/>
    <dgm:cxn modelId="{C628FE04-D58F-4DEA-B36E-3F6FCBBC3126}" type="presParOf" srcId="{9B42504F-709C-4C72-B940-6AE7E3D80974}" destId="{603689CA-F9E4-44EC-B527-50FB539B823D}" srcOrd="3" destOrd="0" presId="urn:diagrams.loki3.com/BracketList"/>
    <dgm:cxn modelId="{C23D5235-829D-4F37-A987-E320BBC5F059}" type="presParOf" srcId="{2B91DE99-FB3D-40B9-9827-F76B61DF0C13}" destId="{D0322BD2-8077-405F-9EC9-F022003A48AB}" srcOrd="5" destOrd="0" presId="urn:diagrams.loki3.com/BracketList"/>
    <dgm:cxn modelId="{ADF43005-E894-42AC-AF31-FEE0C135C087}" type="presParOf" srcId="{2B91DE99-FB3D-40B9-9827-F76B61DF0C13}" destId="{CA18E8FC-FA63-43A4-99E8-B3F0AA05797A}" srcOrd="6" destOrd="0" presId="urn:diagrams.loki3.com/BracketList"/>
    <dgm:cxn modelId="{0351F6C6-7124-448D-A372-912F17B4A9AE}" type="presParOf" srcId="{CA18E8FC-FA63-43A4-99E8-B3F0AA05797A}" destId="{975FEC36-CD0E-4BA1-9445-37B05FFD96CD}" srcOrd="0" destOrd="0" presId="urn:diagrams.loki3.com/BracketList"/>
    <dgm:cxn modelId="{B80B2DAA-0068-4D49-A88E-2F3E1DC9F787}" type="presParOf" srcId="{CA18E8FC-FA63-43A4-99E8-B3F0AA05797A}" destId="{719BA57B-B751-40B6-88AD-FF402F20568B}" srcOrd="1" destOrd="0" presId="urn:diagrams.loki3.com/BracketList"/>
    <dgm:cxn modelId="{B305F177-A3AA-4EB8-AC7E-2D941920BF0B}" type="presParOf" srcId="{CA18E8FC-FA63-43A4-99E8-B3F0AA05797A}" destId="{9289F2B8-9F22-44F4-AE69-BDC1722E50CB}" srcOrd="2" destOrd="0" presId="urn:diagrams.loki3.com/BracketList"/>
    <dgm:cxn modelId="{6C5B9AE6-9B23-49DA-BE8F-F26CB1D3939E}" type="presParOf" srcId="{CA18E8FC-FA63-43A4-99E8-B3F0AA05797A}" destId="{F2B5D16A-6048-4E1D-9634-1D2AF0A2F256}" srcOrd="3" destOrd="0" presId="urn:diagrams.loki3.com/BracketList"/>
    <dgm:cxn modelId="{6948F0C7-BCD3-4FC1-A6C4-727F9F085F2B}" type="presParOf" srcId="{2B91DE99-FB3D-40B9-9827-F76B61DF0C13}" destId="{483EAE36-B7B2-46A2-8BA1-36589AAA1D62}" srcOrd="7" destOrd="0" presId="urn:diagrams.loki3.com/BracketList"/>
    <dgm:cxn modelId="{22F2A3C6-6F61-40DD-BA88-E0D632612853}" type="presParOf" srcId="{2B91DE99-FB3D-40B9-9827-F76B61DF0C13}" destId="{02082B38-B0E7-42AB-937A-8F336CBBE0AC}" srcOrd="8" destOrd="0" presId="urn:diagrams.loki3.com/BracketList"/>
    <dgm:cxn modelId="{21C0474B-6F24-4D28-8BD2-593FCB37B8B8}" type="presParOf" srcId="{02082B38-B0E7-42AB-937A-8F336CBBE0AC}" destId="{FD528662-2E78-46C5-AFEC-7596999AE27A}" srcOrd="0" destOrd="0" presId="urn:diagrams.loki3.com/BracketList"/>
    <dgm:cxn modelId="{F1E700AF-31D8-49BD-9968-03D649EAB1DA}" type="presParOf" srcId="{02082B38-B0E7-42AB-937A-8F336CBBE0AC}" destId="{017728F1-FB8F-480D-960E-335CD7ADAB3C}" srcOrd="1" destOrd="0" presId="urn:diagrams.loki3.com/BracketList"/>
    <dgm:cxn modelId="{98048B2A-6F7C-4445-8D74-BDFF0AAA4401}" type="presParOf" srcId="{02082B38-B0E7-42AB-937A-8F336CBBE0AC}" destId="{E6DBF0EA-C16A-4AB0-8F5A-26C345274E5E}" srcOrd="2" destOrd="0" presId="urn:diagrams.loki3.com/BracketList"/>
    <dgm:cxn modelId="{0671BCB3-0934-4472-8C41-37DD429A6287}" type="presParOf" srcId="{02082B38-B0E7-42AB-937A-8F336CBBE0AC}" destId="{8201724E-AC5F-494D-BB50-B7D7A454D657}"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86B76B-4D25-48D0-9D7B-39A830F7D6BC}" type="doc">
      <dgm:prSet loTypeId="urn:microsoft.com/office/officeart/2005/8/layout/bList2" loCatId="list" qsTypeId="urn:microsoft.com/office/officeart/2005/8/quickstyle/simple1" qsCatId="simple" csTypeId="urn:microsoft.com/office/officeart/2005/8/colors/accent1_1" csCatId="accent1" phldr="1"/>
      <dgm:spPr/>
    </dgm:pt>
    <dgm:pt modelId="{FD07E91C-7046-43AA-B707-9B569F93A4ED}">
      <dgm:prSet phldrT="[Text]" custT="1"/>
      <dgm:spPr/>
      <dgm:t>
        <a:bodyPr/>
        <a:lstStyle/>
        <a:p>
          <a:r>
            <a:rPr lang="en-US" sz="2200" b="0" dirty="0"/>
            <a:t>Deployment</a:t>
          </a:r>
        </a:p>
      </dgm:t>
    </dgm:pt>
    <dgm:pt modelId="{259B1B7D-FCFD-4A90-946C-6BDA3837307F}" type="parTrans" cxnId="{06A1BA16-A715-4CF5-9482-F7C9CA81076D}">
      <dgm:prSet/>
      <dgm:spPr/>
      <dgm:t>
        <a:bodyPr/>
        <a:lstStyle/>
        <a:p>
          <a:endParaRPr lang="en-US"/>
        </a:p>
      </dgm:t>
    </dgm:pt>
    <dgm:pt modelId="{E412A020-3511-4A7A-8663-0AFBEDD8CBD9}" type="sibTrans" cxnId="{06A1BA16-A715-4CF5-9482-F7C9CA81076D}">
      <dgm:prSet/>
      <dgm:spPr/>
      <dgm:t>
        <a:bodyPr/>
        <a:lstStyle/>
        <a:p>
          <a:endParaRPr lang="en-US"/>
        </a:p>
      </dgm:t>
    </dgm:pt>
    <dgm:pt modelId="{BB06A51A-E5C3-4815-9A8A-26A9C315F2C9}">
      <dgm:prSet phldrT="[Text]" custT="1"/>
      <dgm:spPr/>
      <dgm:t>
        <a:bodyPr/>
        <a:lstStyle/>
        <a:p>
          <a:r>
            <a:rPr lang="en-US" sz="2400" b="0" dirty="0"/>
            <a:t>Tooling</a:t>
          </a:r>
          <a:r>
            <a:rPr lang="en-US" sz="1800" b="0" dirty="0"/>
            <a:t> </a:t>
          </a:r>
        </a:p>
      </dgm:t>
    </dgm:pt>
    <dgm:pt modelId="{3B1A6EF0-EDC6-4F66-8B33-1341E176D8C1}" type="parTrans" cxnId="{61A15875-801D-4922-B416-70F4FFAD4EA5}">
      <dgm:prSet/>
      <dgm:spPr/>
      <dgm:t>
        <a:bodyPr/>
        <a:lstStyle/>
        <a:p>
          <a:endParaRPr lang="en-US"/>
        </a:p>
      </dgm:t>
    </dgm:pt>
    <dgm:pt modelId="{9F92ED19-1724-43E6-95B0-EF6C9BED8AE0}" type="sibTrans" cxnId="{61A15875-801D-4922-B416-70F4FFAD4EA5}">
      <dgm:prSet/>
      <dgm:spPr/>
      <dgm:t>
        <a:bodyPr/>
        <a:lstStyle/>
        <a:p>
          <a:endParaRPr lang="en-US"/>
        </a:p>
      </dgm:t>
    </dgm:pt>
    <dgm:pt modelId="{ADFEDC73-2B2E-43C0-AD58-725D1DCF174E}">
      <dgm:prSet phldrT="[Text]" custT="1"/>
      <dgm:spPr/>
      <dgm:t>
        <a:bodyPr/>
        <a:lstStyle/>
        <a:p>
          <a:r>
            <a:rPr lang="en-US" sz="2000" b="0" dirty="0"/>
            <a:t>Facilities and Regions</a:t>
          </a:r>
        </a:p>
      </dgm:t>
    </dgm:pt>
    <dgm:pt modelId="{49E9D818-2678-4347-B551-422D01E8C3E3}" type="parTrans" cxnId="{6CB8F1F9-9E69-4E00-B8C0-9A547B0570E1}">
      <dgm:prSet/>
      <dgm:spPr/>
      <dgm:t>
        <a:bodyPr/>
        <a:lstStyle/>
        <a:p>
          <a:endParaRPr lang="en-US"/>
        </a:p>
      </dgm:t>
    </dgm:pt>
    <dgm:pt modelId="{6A8ADEC0-2A0D-4067-9DA1-C9A0DDF26CEA}" type="sibTrans" cxnId="{6CB8F1F9-9E69-4E00-B8C0-9A547B0570E1}">
      <dgm:prSet/>
      <dgm:spPr/>
      <dgm:t>
        <a:bodyPr/>
        <a:lstStyle/>
        <a:p>
          <a:endParaRPr lang="en-US"/>
        </a:p>
      </dgm:t>
    </dgm:pt>
    <dgm:pt modelId="{839741EB-AF70-4F04-8CE1-CB6A354BDA2D}">
      <dgm:prSet phldrT="[Text]" custT="1"/>
      <dgm:spPr/>
      <dgm:t>
        <a:bodyPr/>
        <a:lstStyle/>
        <a:p>
          <a:r>
            <a:rPr lang="en-US" sz="2000" b="0" dirty="0"/>
            <a:t>Resource Grouping</a:t>
          </a:r>
        </a:p>
      </dgm:t>
    </dgm:pt>
    <dgm:pt modelId="{01DE0FEF-9F58-4FED-835A-FCF288F7D0C3}" type="parTrans" cxnId="{EC0D32F2-F017-4128-A51A-1F706151257D}">
      <dgm:prSet/>
      <dgm:spPr/>
      <dgm:t>
        <a:bodyPr/>
        <a:lstStyle/>
        <a:p>
          <a:endParaRPr lang="en-US"/>
        </a:p>
      </dgm:t>
    </dgm:pt>
    <dgm:pt modelId="{D6544E59-53C7-4362-82D3-269E2EFD0C4B}" type="sibTrans" cxnId="{EC0D32F2-F017-4128-A51A-1F706151257D}">
      <dgm:prSet/>
      <dgm:spPr/>
      <dgm:t>
        <a:bodyPr/>
        <a:lstStyle/>
        <a:p>
          <a:endParaRPr lang="en-US"/>
        </a:p>
      </dgm:t>
    </dgm:pt>
    <dgm:pt modelId="{7D7BEADE-5062-48DE-94DE-BDA19850E310}">
      <dgm:prSet phldrT="[Text]" custT="1"/>
      <dgm:spPr/>
      <dgm:t>
        <a:bodyPr/>
        <a:lstStyle/>
        <a:p>
          <a:r>
            <a:rPr lang="en-US" sz="2400" dirty="0"/>
            <a:t>Safety</a:t>
          </a:r>
          <a:endParaRPr lang="en-US" sz="1600" dirty="0"/>
        </a:p>
      </dgm:t>
    </dgm:pt>
    <dgm:pt modelId="{B0775E2E-0E0A-416F-990E-D6226B6F5F79}" type="parTrans" cxnId="{48899838-E1AB-49ED-BA6B-A42210AFE78E}">
      <dgm:prSet/>
      <dgm:spPr/>
      <dgm:t>
        <a:bodyPr/>
        <a:lstStyle/>
        <a:p>
          <a:endParaRPr lang="en-US"/>
        </a:p>
      </dgm:t>
    </dgm:pt>
    <dgm:pt modelId="{3AEB83EA-4798-41AA-9117-F3038C37D71B}" type="sibTrans" cxnId="{48899838-E1AB-49ED-BA6B-A42210AFE78E}">
      <dgm:prSet/>
      <dgm:spPr/>
      <dgm:t>
        <a:bodyPr/>
        <a:lstStyle/>
        <a:p>
          <a:endParaRPr lang="en-US"/>
        </a:p>
      </dgm:t>
    </dgm:pt>
    <dgm:pt modelId="{CA1FB632-7D23-4C74-8661-3F621065FC5B}">
      <dgm:prSet phldrT="[Text]" custT="1"/>
      <dgm:spPr/>
      <dgm:t>
        <a:bodyPr/>
        <a:lstStyle/>
        <a:p>
          <a:r>
            <a:rPr lang="en-US" sz="2000" dirty="0"/>
            <a:t>Auditing and Reporting</a:t>
          </a:r>
        </a:p>
      </dgm:t>
    </dgm:pt>
    <dgm:pt modelId="{70B2F1C5-916C-44CA-90E1-7FEB2BAB3949}" type="parTrans" cxnId="{C33BDC2A-EC9B-4FE8-9B7A-01D07FC85B94}">
      <dgm:prSet/>
      <dgm:spPr/>
      <dgm:t>
        <a:bodyPr/>
        <a:lstStyle/>
        <a:p>
          <a:endParaRPr lang="en-US"/>
        </a:p>
      </dgm:t>
    </dgm:pt>
    <dgm:pt modelId="{E72DA594-5EF6-49EF-B7A8-761A72DFC525}" type="sibTrans" cxnId="{C33BDC2A-EC9B-4FE8-9B7A-01D07FC85B94}">
      <dgm:prSet/>
      <dgm:spPr/>
      <dgm:t>
        <a:bodyPr/>
        <a:lstStyle/>
        <a:p>
          <a:endParaRPr lang="en-US"/>
        </a:p>
      </dgm:t>
    </dgm:pt>
    <dgm:pt modelId="{1721E8E1-C089-4FFE-BBEE-283977BBB4E7}">
      <dgm:prSet phldrT="[Text]" custT="1"/>
      <dgm:spPr/>
      <dgm:t>
        <a:bodyPr/>
        <a:lstStyle/>
        <a:p>
          <a:r>
            <a:rPr lang="en-US" sz="1800" dirty="0"/>
            <a:t>Troubleshooting</a:t>
          </a:r>
        </a:p>
      </dgm:t>
    </dgm:pt>
    <dgm:pt modelId="{E8DDFD25-30B0-4F9A-9E7A-77729F0393E6}" type="parTrans" cxnId="{C28C3509-00A2-4FE5-AE23-B4E65A97FC62}">
      <dgm:prSet/>
      <dgm:spPr/>
      <dgm:t>
        <a:bodyPr/>
        <a:lstStyle/>
        <a:p>
          <a:endParaRPr lang="en-US"/>
        </a:p>
      </dgm:t>
    </dgm:pt>
    <dgm:pt modelId="{BBE17935-87EF-4663-BB5D-FF67800B3EDD}" type="sibTrans" cxnId="{C28C3509-00A2-4FE5-AE23-B4E65A97FC62}">
      <dgm:prSet/>
      <dgm:spPr/>
      <dgm:t>
        <a:bodyPr/>
        <a:lstStyle/>
        <a:p>
          <a:endParaRPr lang="en-US"/>
        </a:p>
      </dgm:t>
    </dgm:pt>
    <dgm:pt modelId="{5A40D569-A2CA-4DC5-8096-EB57FC79964E}">
      <dgm:prSet phldrT="[Text]"/>
      <dgm:spPr/>
      <dgm:t>
        <a:bodyPr/>
        <a:lstStyle/>
        <a:p>
          <a:r>
            <a:rPr lang="en-US" dirty="0"/>
            <a:t>Service creation and setup</a:t>
          </a:r>
        </a:p>
      </dgm:t>
    </dgm:pt>
    <dgm:pt modelId="{148A1BAE-D94C-4F65-8937-B26F380FCE9C}" type="parTrans" cxnId="{24F3CD28-0D20-49AC-BCD1-8FC6900ACB49}">
      <dgm:prSet/>
      <dgm:spPr/>
      <dgm:t>
        <a:bodyPr/>
        <a:lstStyle/>
        <a:p>
          <a:endParaRPr lang="en-US"/>
        </a:p>
      </dgm:t>
    </dgm:pt>
    <dgm:pt modelId="{27A97A85-62CE-4DC3-92D4-63A5935C3A59}" type="sibTrans" cxnId="{24F3CD28-0D20-49AC-BCD1-8FC6900ACB49}">
      <dgm:prSet/>
      <dgm:spPr/>
      <dgm:t>
        <a:bodyPr/>
        <a:lstStyle/>
        <a:p>
          <a:endParaRPr lang="en-US"/>
        </a:p>
      </dgm:t>
    </dgm:pt>
    <dgm:pt modelId="{3C0E2922-E9B9-40C8-A811-8CEEE3303084}">
      <dgm:prSet phldrT="[Text]"/>
      <dgm:spPr/>
      <dgm:t>
        <a:bodyPr/>
        <a:lstStyle/>
        <a:p>
          <a:r>
            <a:rPr lang="en-US" dirty="0"/>
            <a:t>Account security</a:t>
          </a:r>
        </a:p>
      </dgm:t>
    </dgm:pt>
    <dgm:pt modelId="{660AA7A1-3C51-4092-9406-183C6A636C90}" type="parTrans" cxnId="{8FB0A48B-5D26-4FDD-BC7E-6E12DCD81551}">
      <dgm:prSet/>
      <dgm:spPr/>
      <dgm:t>
        <a:bodyPr/>
        <a:lstStyle/>
        <a:p>
          <a:endParaRPr lang="en-US"/>
        </a:p>
      </dgm:t>
    </dgm:pt>
    <dgm:pt modelId="{A8915ADB-DF8A-4F42-A3DC-E28A17AECE58}" type="sibTrans" cxnId="{8FB0A48B-5D26-4FDD-BC7E-6E12DCD81551}">
      <dgm:prSet/>
      <dgm:spPr/>
      <dgm:t>
        <a:bodyPr/>
        <a:lstStyle/>
        <a:p>
          <a:endParaRPr lang="en-US"/>
        </a:p>
      </dgm:t>
    </dgm:pt>
    <dgm:pt modelId="{C70DC36B-8303-4652-8BF1-0D84A29FCFED}">
      <dgm:prSet phldrT="[Text]"/>
      <dgm:spPr/>
      <dgm:t>
        <a:bodyPr/>
        <a:lstStyle/>
        <a:p>
          <a:r>
            <a:rPr lang="en-US" dirty="0"/>
            <a:t>Cost management</a:t>
          </a:r>
        </a:p>
      </dgm:t>
    </dgm:pt>
    <dgm:pt modelId="{9C13C528-66CB-44F5-B93C-45BE5455BA2C}" type="parTrans" cxnId="{A49DC3F5-4B22-41D8-8A11-8D4ED29FC965}">
      <dgm:prSet/>
      <dgm:spPr/>
      <dgm:t>
        <a:bodyPr/>
        <a:lstStyle/>
        <a:p>
          <a:endParaRPr lang="en-US"/>
        </a:p>
      </dgm:t>
    </dgm:pt>
    <dgm:pt modelId="{F2A89874-3374-45FA-B8DF-6F716C7C2BAA}" type="sibTrans" cxnId="{A49DC3F5-4B22-41D8-8A11-8D4ED29FC965}">
      <dgm:prSet/>
      <dgm:spPr/>
      <dgm:t>
        <a:bodyPr/>
        <a:lstStyle/>
        <a:p>
          <a:endParaRPr lang="en-US"/>
        </a:p>
      </dgm:t>
    </dgm:pt>
    <dgm:pt modelId="{0DF4D955-4B58-4192-B96A-5A1EC6A75178}">
      <dgm:prSet phldrT="[Text]"/>
      <dgm:spPr/>
      <dgm:t>
        <a:bodyPr/>
        <a:lstStyle/>
        <a:p>
          <a:r>
            <a:rPr lang="en-US" dirty="0"/>
            <a:t>Monitoring and Management</a:t>
          </a:r>
        </a:p>
      </dgm:t>
    </dgm:pt>
    <dgm:pt modelId="{6D28E786-5991-4282-87DE-C9B35681583F}" type="parTrans" cxnId="{4FD4608A-C73C-4723-9BFA-AFF2EA479741}">
      <dgm:prSet/>
      <dgm:spPr/>
      <dgm:t>
        <a:bodyPr/>
        <a:lstStyle/>
        <a:p>
          <a:endParaRPr lang="en-US"/>
        </a:p>
      </dgm:t>
    </dgm:pt>
    <dgm:pt modelId="{DF161DF0-88C7-4ABB-AD82-F3107949F571}" type="sibTrans" cxnId="{4FD4608A-C73C-4723-9BFA-AFF2EA479741}">
      <dgm:prSet/>
      <dgm:spPr/>
      <dgm:t>
        <a:bodyPr/>
        <a:lstStyle/>
        <a:p>
          <a:endParaRPr lang="en-US"/>
        </a:p>
      </dgm:t>
    </dgm:pt>
    <dgm:pt modelId="{889BFDF4-ED80-4901-A111-25FB979B01BE}">
      <dgm:prSet phldrT="[Text]"/>
      <dgm:spPr/>
      <dgm:t>
        <a:bodyPr/>
        <a:lstStyle/>
        <a:p>
          <a:r>
            <a:rPr lang="en-US" dirty="0"/>
            <a:t>Development</a:t>
          </a:r>
        </a:p>
      </dgm:t>
    </dgm:pt>
    <dgm:pt modelId="{82699BE9-36A0-4364-B27B-092B1CAAF526}" type="parTrans" cxnId="{F74A3914-DAB5-48DC-AA80-0FF44615F51F}">
      <dgm:prSet/>
      <dgm:spPr/>
      <dgm:t>
        <a:bodyPr/>
        <a:lstStyle/>
        <a:p>
          <a:endParaRPr lang="en-US"/>
        </a:p>
      </dgm:t>
    </dgm:pt>
    <dgm:pt modelId="{A9DA566C-6E73-4D9A-9E54-CDED553A92F0}" type="sibTrans" cxnId="{F74A3914-DAB5-48DC-AA80-0FF44615F51F}">
      <dgm:prSet/>
      <dgm:spPr/>
      <dgm:t>
        <a:bodyPr/>
        <a:lstStyle/>
        <a:p>
          <a:endParaRPr lang="en-US"/>
        </a:p>
      </dgm:t>
    </dgm:pt>
    <dgm:pt modelId="{ECBF0E7D-1D53-41E9-B58F-C2DA73CE6F7C}">
      <dgm:prSet phldrT="[Text]"/>
      <dgm:spPr/>
      <dgm:t>
        <a:bodyPr/>
        <a:lstStyle/>
        <a:p>
          <a:r>
            <a:rPr lang="en-US" dirty="0"/>
            <a:t>Automation</a:t>
          </a:r>
        </a:p>
      </dgm:t>
    </dgm:pt>
    <dgm:pt modelId="{DD0442FE-634D-48AA-BCA0-27D254A5E090}" type="parTrans" cxnId="{F39B409A-2A6C-41C4-9A73-B0404677101A}">
      <dgm:prSet/>
      <dgm:spPr/>
      <dgm:t>
        <a:bodyPr/>
        <a:lstStyle/>
        <a:p>
          <a:endParaRPr lang="en-US"/>
        </a:p>
      </dgm:t>
    </dgm:pt>
    <dgm:pt modelId="{29F5F36B-8BD2-4081-9AF4-897933235905}" type="sibTrans" cxnId="{F39B409A-2A6C-41C4-9A73-B0404677101A}">
      <dgm:prSet/>
      <dgm:spPr/>
      <dgm:t>
        <a:bodyPr/>
        <a:lstStyle/>
        <a:p>
          <a:endParaRPr lang="en-US"/>
        </a:p>
      </dgm:t>
    </dgm:pt>
    <dgm:pt modelId="{581246C8-181E-4878-A601-2EC72759FF4F}">
      <dgm:prSet phldrT="[Text]"/>
      <dgm:spPr/>
      <dgm:t>
        <a:bodyPr/>
        <a:lstStyle/>
        <a:p>
          <a:r>
            <a:rPr lang="en-US" dirty="0"/>
            <a:t>Options</a:t>
          </a:r>
        </a:p>
      </dgm:t>
    </dgm:pt>
    <dgm:pt modelId="{9F246523-F18C-46DF-BC3A-109F69E5643D}" type="parTrans" cxnId="{A28A5B03-93B4-4E25-83A8-4717663D0BE7}">
      <dgm:prSet/>
      <dgm:spPr/>
      <dgm:t>
        <a:bodyPr/>
        <a:lstStyle/>
        <a:p>
          <a:endParaRPr lang="en-US"/>
        </a:p>
      </dgm:t>
    </dgm:pt>
    <dgm:pt modelId="{B336225B-DA50-4301-A721-DA4E4D604FF3}" type="sibTrans" cxnId="{A28A5B03-93B4-4E25-83A8-4717663D0BE7}">
      <dgm:prSet/>
      <dgm:spPr/>
      <dgm:t>
        <a:bodyPr/>
        <a:lstStyle/>
        <a:p>
          <a:endParaRPr lang="en-US"/>
        </a:p>
      </dgm:t>
    </dgm:pt>
    <dgm:pt modelId="{178528A9-B31D-459D-890B-51C8871663DA}">
      <dgm:prSet phldrT="[Text]"/>
      <dgm:spPr/>
      <dgm:t>
        <a:bodyPr/>
        <a:lstStyle/>
        <a:p>
          <a:r>
            <a:rPr lang="en-US" dirty="0"/>
            <a:t>Optimization</a:t>
          </a:r>
        </a:p>
      </dgm:t>
    </dgm:pt>
    <dgm:pt modelId="{986006F1-5FA9-4781-BC78-B3ACFD3BFA71}" type="parTrans" cxnId="{2314E4C2-BDD5-47E1-8E61-E548FCDB938B}">
      <dgm:prSet/>
      <dgm:spPr/>
      <dgm:t>
        <a:bodyPr/>
        <a:lstStyle/>
        <a:p>
          <a:endParaRPr lang="en-US"/>
        </a:p>
      </dgm:t>
    </dgm:pt>
    <dgm:pt modelId="{6849799C-A973-4335-8836-58BA2C641BC4}" type="sibTrans" cxnId="{2314E4C2-BDD5-47E1-8E61-E548FCDB938B}">
      <dgm:prSet/>
      <dgm:spPr/>
      <dgm:t>
        <a:bodyPr/>
        <a:lstStyle/>
        <a:p>
          <a:endParaRPr lang="en-US"/>
        </a:p>
      </dgm:t>
    </dgm:pt>
    <dgm:pt modelId="{F37F02E3-CBA1-4CBE-9B22-A5C4268EF28F}">
      <dgm:prSet phldrT="[Text]"/>
      <dgm:spPr/>
      <dgm:t>
        <a:bodyPr/>
        <a:lstStyle/>
        <a:p>
          <a:r>
            <a:rPr lang="en-US" dirty="0"/>
            <a:t>Regulatory requirements</a:t>
          </a:r>
        </a:p>
      </dgm:t>
    </dgm:pt>
    <dgm:pt modelId="{4E44D3AB-4158-43C1-8BBA-4C05832B36E2}" type="parTrans" cxnId="{74091998-69A2-4CAA-9D31-37B080650EBB}">
      <dgm:prSet/>
      <dgm:spPr/>
      <dgm:t>
        <a:bodyPr/>
        <a:lstStyle/>
        <a:p>
          <a:endParaRPr lang="en-US"/>
        </a:p>
      </dgm:t>
    </dgm:pt>
    <dgm:pt modelId="{BB6C094C-874C-445E-800F-176F2A2D773E}" type="sibTrans" cxnId="{74091998-69A2-4CAA-9D31-37B080650EBB}">
      <dgm:prSet/>
      <dgm:spPr/>
      <dgm:t>
        <a:bodyPr/>
        <a:lstStyle/>
        <a:p>
          <a:endParaRPr lang="en-US"/>
        </a:p>
      </dgm:t>
    </dgm:pt>
    <dgm:pt modelId="{4984D47A-45EE-4FDD-B815-BA171D1C5A36}">
      <dgm:prSet phldrT="[Text]"/>
      <dgm:spPr/>
      <dgm:t>
        <a:bodyPr/>
        <a:lstStyle/>
        <a:p>
          <a:r>
            <a:rPr lang="en-US" dirty="0"/>
            <a:t>Dev/Test/Production</a:t>
          </a:r>
        </a:p>
      </dgm:t>
    </dgm:pt>
    <dgm:pt modelId="{48B0C528-15C2-4110-8B68-EB5B1CE2CE5B}" type="parTrans" cxnId="{1FBC2FE6-C10A-41FA-BCB7-64BA6FC17F6E}">
      <dgm:prSet/>
      <dgm:spPr/>
      <dgm:t>
        <a:bodyPr/>
        <a:lstStyle/>
        <a:p>
          <a:endParaRPr lang="en-US"/>
        </a:p>
      </dgm:t>
    </dgm:pt>
    <dgm:pt modelId="{1FDBDAE1-C54E-4A8D-AE5C-81FFC5B2141B}" type="sibTrans" cxnId="{1FBC2FE6-C10A-41FA-BCB7-64BA6FC17F6E}">
      <dgm:prSet/>
      <dgm:spPr/>
      <dgm:t>
        <a:bodyPr/>
        <a:lstStyle/>
        <a:p>
          <a:endParaRPr lang="en-US"/>
        </a:p>
      </dgm:t>
    </dgm:pt>
    <dgm:pt modelId="{516B408B-B909-40EE-BE7A-256FE7D4FECB}">
      <dgm:prSet phldrT="[Text]"/>
      <dgm:spPr/>
      <dgm:t>
        <a:bodyPr/>
        <a:lstStyle/>
        <a:p>
          <a:r>
            <a:rPr lang="en-US" dirty="0"/>
            <a:t>Groups for monitoring and billing</a:t>
          </a:r>
        </a:p>
      </dgm:t>
    </dgm:pt>
    <dgm:pt modelId="{E0539F7D-5CFD-48C3-B777-8F60C333D9CA}" type="parTrans" cxnId="{D98845E4-818C-4B71-BC78-F89468CD04C5}">
      <dgm:prSet/>
      <dgm:spPr/>
      <dgm:t>
        <a:bodyPr/>
        <a:lstStyle/>
        <a:p>
          <a:endParaRPr lang="en-US"/>
        </a:p>
      </dgm:t>
    </dgm:pt>
    <dgm:pt modelId="{EBA97A5B-BBF4-4045-B728-CEB0B7C412DD}" type="sibTrans" cxnId="{D98845E4-818C-4B71-BC78-F89468CD04C5}">
      <dgm:prSet/>
      <dgm:spPr/>
      <dgm:t>
        <a:bodyPr/>
        <a:lstStyle/>
        <a:p>
          <a:endParaRPr lang="en-US"/>
        </a:p>
      </dgm:t>
    </dgm:pt>
    <dgm:pt modelId="{3CF79882-1C47-4514-AA27-40C7C574C4DB}">
      <dgm:prSet phldrT="[Text]"/>
      <dgm:spPr/>
      <dgm:t>
        <a:bodyPr/>
        <a:lstStyle/>
        <a:p>
          <a:r>
            <a:rPr lang="en-US" dirty="0"/>
            <a:t>Redundancy</a:t>
          </a:r>
        </a:p>
      </dgm:t>
    </dgm:pt>
    <dgm:pt modelId="{8E2A1C3C-4237-4BC2-8069-1AA25F374816}" type="parTrans" cxnId="{4C4EBE4C-B5CE-4AA7-837B-BDC5955EE20E}">
      <dgm:prSet/>
      <dgm:spPr/>
      <dgm:t>
        <a:bodyPr/>
        <a:lstStyle/>
        <a:p>
          <a:endParaRPr lang="en-US"/>
        </a:p>
      </dgm:t>
    </dgm:pt>
    <dgm:pt modelId="{C092D800-1BAB-4DAA-A0A3-AA1E090E212B}" type="sibTrans" cxnId="{4C4EBE4C-B5CE-4AA7-837B-BDC5955EE20E}">
      <dgm:prSet/>
      <dgm:spPr/>
      <dgm:t>
        <a:bodyPr/>
        <a:lstStyle/>
        <a:p>
          <a:endParaRPr lang="en-US"/>
        </a:p>
      </dgm:t>
    </dgm:pt>
    <dgm:pt modelId="{26C202F7-81A9-4496-A14C-0F0C7A8288CA}">
      <dgm:prSet phldrT="[Text]"/>
      <dgm:spPr/>
      <dgm:t>
        <a:bodyPr/>
        <a:lstStyle/>
        <a:p>
          <a:r>
            <a:rPr lang="en-US" dirty="0"/>
            <a:t>Recovery strategies</a:t>
          </a:r>
        </a:p>
      </dgm:t>
    </dgm:pt>
    <dgm:pt modelId="{05C5BA8B-6560-4107-9987-54D722D85CAA}" type="parTrans" cxnId="{9EFDD017-DECC-4072-A432-46931FD1BB70}">
      <dgm:prSet/>
      <dgm:spPr/>
      <dgm:t>
        <a:bodyPr/>
        <a:lstStyle/>
        <a:p>
          <a:endParaRPr lang="en-US"/>
        </a:p>
      </dgm:t>
    </dgm:pt>
    <dgm:pt modelId="{67414826-CBBF-45DF-9390-37651B965F22}" type="sibTrans" cxnId="{9EFDD017-DECC-4072-A432-46931FD1BB70}">
      <dgm:prSet/>
      <dgm:spPr/>
      <dgm:t>
        <a:bodyPr/>
        <a:lstStyle/>
        <a:p>
          <a:endParaRPr lang="en-US"/>
        </a:p>
      </dgm:t>
    </dgm:pt>
    <dgm:pt modelId="{1B88233D-81ED-49A9-A83C-E8279FC70E5F}">
      <dgm:prSet phldrT="[Text]"/>
      <dgm:spPr/>
      <dgm:t>
        <a:bodyPr/>
        <a:lstStyle/>
        <a:p>
          <a:r>
            <a:rPr lang="en-US" dirty="0"/>
            <a:t>Outage fallbacks</a:t>
          </a:r>
        </a:p>
      </dgm:t>
    </dgm:pt>
    <dgm:pt modelId="{2A82E623-1A38-4448-BC70-EA01AA5C940E}" type="parTrans" cxnId="{A791EEC5-1C7F-46A9-867C-AAF94DFC4156}">
      <dgm:prSet/>
      <dgm:spPr/>
      <dgm:t>
        <a:bodyPr/>
        <a:lstStyle/>
        <a:p>
          <a:endParaRPr lang="en-US"/>
        </a:p>
      </dgm:t>
    </dgm:pt>
    <dgm:pt modelId="{D2EC917D-665D-4555-AF2F-1AC5F8CCF642}" type="sibTrans" cxnId="{A791EEC5-1C7F-46A9-867C-AAF94DFC4156}">
      <dgm:prSet/>
      <dgm:spPr/>
      <dgm:t>
        <a:bodyPr/>
        <a:lstStyle/>
        <a:p>
          <a:endParaRPr lang="en-US"/>
        </a:p>
      </dgm:t>
    </dgm:pt>
    <dgm:pt modelId="{4DDF4143-F981-4EAD-9C97-199D8ADE1CA6}">
      <dgm:prSet phldrT="[Text]"/>
      <dgm:spPr/>
      <dgm:t>
        <a:bodyPr/>
        <a:lstStyle/>
        <a:p>
          <a:r>
            <a:rPr lang="en-US" dirty="0"/>
            <a:t>Issue identification</a:t>
          </a:r>
        </a:p>
      </dgm:t>
    </dgm:pt>
    <dgm:pt modelId="{7072F69A-1BAC-4AAC-8796-151D2B09D0B7}" type="parTrans" cxnId="{15DBDAF9-0A7F-43C1-86A8-00FDBB9B3DE9}">
      <dgm:prSet/>
      <dgm:spPr/>
      <dgm:t>
        <a:bodyPr/>
        <a:lstStyle/>
        <a:p>
          <a:endParaRPr lang="en-US"/>
        </a:p>
      </dgm:t>
    </dgm:pt>
    <dgm:pt modelId="{AFBE715B-A6DD-429F-B539-0A0C194394A1}" type="sibTrans" cxnId="{15DBDAF9-0A7F-43C1-86A8-00FDBB9B3DE9}">
      <dgm:prSet/>
      <dgm:spPr/>
      <dgm:t>
        <a:bodyPr/>
        <a:lstStyle/>
        <a:p>
          <a:endParaRPr lang="en-US"/>
        </a:p>
      </dgm:t>
    </dgm:pt>
    <dgm:pt modelId="{FEB09DC5-8F2D-459A-9EE5-514B87A88EEB}">
      <dgm:prSet phldrT="[Text]"/>
      <dgm:spPr/>
      <dgm:t>
        <a:bodyPr/>
        <a:lstStyle/>
        <a:p>
          <a:r>
            <a:rPr lang="en-US" dirty="0"/>
            <a:t>Resolution call tree</a:t>
          </a:r>
        </a:p>
      </dgm:t>
    </dgm:pt>
    <dgm:pt modelId="{60A313CB-EA6E-413C-93C2-76978110E437}" type="parTrans" cxnId="{2558ECD7-F9F8-4E42-9511-431B2175C82A}">
      <dgm:prSet/>
      <dgm:spPr/>
      <dgm:t>
        <a:bodyPr/>
        <a:lstStyle/>
        <a:p>
          <a:endParaRPr lang="en-US"/>
        </a:p>
      </dgm:t>
    </dgm:pt>
    <dgm:pt modelId="{5C136DB2-2B2D-4D97-B591-A8200C4CDCC8}" type="sibTrans" cxnId="{2558ECD7-F9F8-4E42-9511-431B2175C82A}">
      <dgm:prSet/>
      <dgm:spPr/>
      <dgm:t>
        <a:bodyPr/>
        <a:lstStyle/>
        <a:p>
          <a:endParaRPr lang="en-US"/>
        </a:p>
      </dgm:t>
    </dgm:pt>
    <dgm:pt modelId="{2FA8F281-A594-4AB1-9610-DB57A2FB3620}">
      <dgm:prSet phldrT="[Text]"/>
      <dgm:spPr/>
      <dgm:t>
        <a:bodyPr/>
        <a:lstStyle/>
        <a:p>
          <a:r>
            <a:rPr lang="en-US" dirty="0"/>
            <a:t>Telemetry data collection and storage</a:t>
          </a:r>
        </a:p>
      </dgm:t>
    </dgm:pt>
    <dgm:pt modelId="{F97C0F2D-B4D9-442B-9773-952EF8B0C240}" type="parTrans" cxnId="{7717A842-E526-4826-B342-D2B53B57ABE9}">
      <dgm:prSet/>
      <dgm:spPr/>
      <dgm:t>
        <a:bodyPr/>
        <a:lstStyle/>
        <a:p>
          <a:endParaRPr lang="en-US"/>
        </a:p>
      </dgm:t>
    </dgm:pt>
    <dgm:pt modelId="{57C876A5-FEB0-4A18-9B78-62FAD325766C}" type="sibTrans" cxnId="{7717A842-E526-4826-B342-D2B53B57ABE9}">
      <dgm:prSet/>
      <dgm:spPr/>
      <dgm:t>
        <a:bodyPr/>
        <a:lstStyle/>
        <a:p>
          <a:endParaRPr lang="en-US"/>
        </a:p>
      </dgm:t>
    </dgm:pt>
    <dgm:pt modelId="{A2551323-DBDF-4347-A140-A437DF87E43D}">
      <dgm:prSet phldrT="[Text]"/>
      <dgm:spPr/>
      <dgm:t>
        <a:bodyPr/>
        <a:lstStyle/>
        <a:p>
          <a:r>
            <a:rPr lang="en-US" dirty="0"/>
            <a:t>Report distribution</a:t>
          </a:r>
        </a:p>
      </dgm:t>
    </dgm:pt>
    <dgm:pt modelId="{DDDE3D95-6301-43DF-AC7C-8770E3C744F9}" type="parTrans" cxnId="{CE542488-D4E0-4ACF-B51E-EE1D6AEB6F65}">
      <dgm:prSet/>
      <dgm:spPr/>
      <dgm:t>
        <a:bodyPr/>
        <a:lstStyle/>
        <a:p>
          <a:endParaRPr lang="en-US"/>
        </a:p>
      </dgm:t>
    </dgm:pt>
    <dgm:pt modelId="{6959CC38-679D-4D2C-B824-EE08B52585BF}" type="sibTrans" cxnId="{CE542488-D4E0-4ACF-B51E-EE1D6AEB6F65}">
      <dgm:prSet/>
      <dgm:spPr/>
      <dgm:t>
        <a:bodyPr/>
        <a:lstStyle/>
        <a:p>
          <a:endParaRPr lang="en-US"/>
        </a:p>
      </dgm:t>
    </dgm:pt>
    <dgm:pt modelId="{7560F218-1D10-4D58-84C0-0F285BBE50BC}">
      <dgm:prSet phldrT="[Text]"/>
      <dgm:spPr/>
      <dgm:t>
        <a:bodyPr/>
        <a:lstStyle/>
        <a:p>
          <a:r>
            <a:rPr lang="en-US" dirty="0"/>
            <a:t>Automated alerts</a:t>
          </a:r>
        </a:p>
      </dgm:t>
    </dgm:pt>
    <dgm:pt modelId="{79CBB9AB-E975-4131-994C-38E48D9387BA}" type="parTrans" cxnId="{34F9B48F-B965-4478-9654-2DC32A680C02}">
      <dgm:prSet/>
      <dgm:spPr/>
      <dgm:t>
        <a:bodyPr/>
        <a:lstStyle/>
        <a:p>
          <a:endParaRPr lang="en-US"/>
        </a:p>
      </dgm:t>
    </dgm:pt>
    <dgm:pt modelId="{92974BE0-09B8-49D3-8783-6164B0373553}" type="sibTrans" cxnId="{34F9B48F-B965-4478-9654-2DC32A680C02}">
      <dgm:prSet/>
      <dgm:spPr/>
      <dgm:t>
        <a:bodyPr/>
        <a:lstStyle/>
        <a:p>
          <a:endParaRPr lang="en-US"/>
        </a:p>
      </dgm:t>
    </dgm:pt>
    <dgm:pt modelId="{B78AF61E-4D36-4D1D-9D94-995D08DC924F}">
      <dgm:prSet phldrT="[Text]"/>
      <dgm:spPr/>
      <dgm:t>
        <a:bodyPr/>
        <a:lstStyle/>
        <a:p>
          <a:r>
            <a:rPr lang="en-US" dirty="0"/>
            <a:t>Networking and Hybrid</a:t>
          </a:r>
        </a:p>
      </dgm:t>
    </dgm:pt>
    <dgm:pt modelId="{91C7963C-DC2B-4128-A4EA-CE355504906C}" type="parTrans" cxnId="{14285239-5302-4F2C-8270-10576C429FF3}">
      <dgm:prSet/>
      <dgm:spPr/>
      <dgm:t>
        <a:bodyPr/>
        <a:lstStyle/>
        <a:p>
          <a:endParaRPr lang="en-US"/>
        </a:p>
      </dgm:t>
    </dgm:pt>
    <dgm:pt modelId="{6B4205C2-1472-4635-B2BB-0C5BB42B6199}" type="sibTrans" cxnId="{14285239-5302-4F2C-8270-10576C429FF3}">
      <dgm:prSet/>
      <dgm:spPr/>
      <dgm:t>
        <a:bodyPr/>
        <a:lstStyle/>
        <a:p>
          <a:endParaRPr lang="en-US"/>
        </a:p>
      </dgm:t>
    </dgm:pt>
    <dgm:pt modelId="{7EDDF440-80B6-4AC2-B1A4-A3D252D2AFE3}">
      <dgm:prSet phldrT="[Text]"/>
      <dgm:spPr/>
      <dgm:t>
        <a:bodyPr/>
        <a:lstStyle/>
        <a:p>
          <a:r>
            <a:rPr lang="en-US" dirty="0"/>
            <a:t>Support</a:t>
          </a:r>
        </a:p>
      </dgm:t>
    </dgm:pt>
    <dgm:pt modelId="{509887BA-4129-457C-9D3E-6342D99FC8AD}" type="parTrans" cxnId="{A0DDAD0B-4378-4055-953D-CDA16C1CD9FB}">
      <dgm:prSet/>
      <dgm:spPr/>
      <dgm:t>
        <a:bodyPr/>
        <a:lstStyle/>
        <a:p>
          <a:endParaRPr lang="en-US"/>
        </a:p>
      </dgm:t>
    </dgm:pt>
    <dgm:pt modelId="{8ECE8B4B-9696-4598-8BD4-1A99BEC022E2}" type="sibTrans" cxnId="{A0DDAD0B-4378-4055-953D-CDA16C1CD9FB}">
      <dgm:prSet/>
      <dgm:spPr/>
      <dgm:t>
        <a:bodyPr/>
        <a:lstStyle/>
        <a:p>
          <a:endParaRPr lang="en-US"/>
        </a:p>
      </dgm:t>
    </dgm:pt>
    <dgm:pt modelId="{86EE1229-D4A9-47A9-9BB0-9678935912BB}">
      <dgm:prSet phldrT="[Text]"/>
      <dgm:spPr/>
      <dgm:t>
        <a:bodyPr/>
        <a:lstStyle/>
        <a:p>
          <a:r>
            <a:rPr lang="en-US" dirty="0"/>
            <a:t>Scheduling</a:t>
          </a:r>
        </a:p>
      </dgm:t>
    </dgm:pt>
    <dgm:pt modelId="{09409B7E-5AFA-4851-89B7-AC680B600A30}" type="parTrans" cxnId="{C80B131D-E6EE-40F6-A12D-B38D900FDFE0}">
      <dgm:prSet/>
      <dgm:spPr/>
      <dgm:t>
        <a:bodyPr/>
        <a:lstStyle/>
        <a:p>
          <a:endParaRPr lang="en-US"/>
        </a:p>
      </dgm:t>
    </dgm:pt>
    <dgm:pt modelId="{C26B5D57-F1DA-4D82-BBD9-293404CEEA6E}" type="sibTrans" cxnId="{C80B131D-E6EE-40F6-A12D-B38D900FDFE0}">
      <dgm:prSet/>
      <dgm:spPr/>
      <dgm:t>
        <a:bodyPr/>
        <a:lstStyle/>
        <a:p>
          <a:endParaRPr lang="en-US"/>
        </a:p>
      </dgm:t>
    </dgm:pt>
    <dgm:pt modelId="{4063D435-9797-4535-BFA9-1BF8D357480D}">
      <dgm:prSet phldrT="[Text]"/>
      <dgm:spPr/>
      <dgm:t>
        <a:bodyPr/>
        <a:lstStyle/>
        <a:p>
          <a:r>
            <a:rPr lang="en-US" dirty="0"/>
            <a:t>Migration</a:t>
          </a:r>
        </a:p>
      </dgm:t>
    </dgm:pt>
    <dgm:pt modelId="{45390E99-FC67-4D48-ACCE-DBCF43A3D4AD}" type="parTrans" cxnId="{4C11895C-F067-401A-9436-9573BEF4CCEE}">
      <dgm:prSet/>
      <dgm:spPr/>
      <dgm:t>
        <a:bodyPr/>
        <a:lstStyle/>
        <a:p>
          <a:endParaRPr lang="en-US"/>
        </a:p>
      </dgm:t>
    </dgm:pt>
    <dgm:pt modelId="{2504D878-622F-4233-93E6-DFBD3F989313}" type="sibTrans" cxnId="{4C11895C-F067-401A-9436-9573BEF4CCEE}">
      <dgm:prSet/>
      <dgm:spPr/>
      <dgm:t>
        <a:bodyPr/>
        <a:lstStyle/>
        <a:p>
          <a:endParaRPr lang="en-US"/>
        </a:p>
      </dgm:t>
    </dgm:pt>
    <dgm:pt modelId="{03380529-4442-4738-A790-D35C3D35B2FF}" type="pres">
      <dgm:prSet presAssocID="{BF86B76B-4D25-48D0-9D7B-39A830F7D6BC}" presName="diagram" presStyleCnt="0">
        <dgm:presLayoutVars>
          <dgm:dir/>
          <dgm:animLvl val="lvl"/>
          <dgm:resizeHandles val="exact"/>
        </dgm:presLayoutVars>
      </dgm:prSet>
      <dgm:spPr/>
    </dgm:pt>
    <dgm:pt modelId="{3389DA64-A6E1-4AF1-B487-996A8892449C}" type="pres">
      <dgm:prSet presAssocID="{FD07E91C-7046-43AA-B707-9B569F93A4ED}" presName="compNode" presStyleCnt="0"/>
      <dgm:spPr/>
    </dgm:pt>
    <dgm:pt modelId="{8969E77D-450B-4AA5-A0D7-1198EF98D262}" type="pres">
      <dgm:prSet presAssocID="{FD07E91C-7046-43AA-B707-9B569F93A4ED}" presName="childRect" presStyleLbl="bgAcc1" presStyleIdx="0" presStyleCnt="7">
        <dgm:presLayoutVars>
          <dgm:bulletEnabled val="1"/>
        </dgm:presLayoutVars>
      </dgm:prSet>
      <dgm:spPr/>
    </dgm:pt>
    <dgm:pt modelId="{737986F3-B851-4A5D-88F6-F1A82441DEF9}" type="pres">
      <dgm:prSet presAssocID="{FD07E91C-7046-43AA-B707-9B569F93A4ED}" presName="parentText" presStyleLbl="node1" presStyleIdx="0" presStyleCnt="0">
        <dgm:presLayoutVars>
          <dgm:chMax val="0"/>
          <dgm:bulletEnabled val="1"/>
        </dgm:presLayoutVars>
      </dgm:prSet>
      <dgm:spPr/>
    </dgm:pt>
    <dgm:pt modelId="{D205654F-51A3-4FAE-BE99-C43D0F29D35C}" type="pres">
      <dgm:prSet presAssocID="{FD07E91C-7046-43AA-B707-9B569F93A4ED}" presName="parentRect" presStyleLbl="alignNode1" presStyleIdx="0" presStyleCnt="7"/>
      <dgm:spPr/>
    </dgm:pt>
    <dgm:pt modelId="{53654164-1169-41BD-8EFC-F0F3257C3B0A}" type="pres">
      <dgm:prSet presAssocID="{FD07E91C-7046-43AA-B707-9B569F93A4ED}" presName="adorn" presStyleLbl="fgAccFollowNode1" presStyleIdx="0" presStyleCnt="7"/>
      <dgm:spPr/>
    </dgm:pt>
    <dgm:pt modelId="{3C87AD43-0AD8-428C-9AFA-3554C295DCBC}" type="pres">
      <dgm:prSet presAssocID="{E412A020-3511-4A7A-8663-0AFBEDD8CBD9}" presName="sibTrans" presStyleLbl="sibTrans2D1" presStyleIdx="0" presStyleCnt="0"/>
      <dgm:spPr/>
    </dgm:pt>
    <dgm:pt modelId="{3B496D88-7194-4440-BC79-C7FB38DE0CD6}" type="pres">
      <dgm:prSet presAssocID="{BB06A51A-E5C3-4815-9A8A-26A9C315F2C9}" presName="compNode" presStyleCnt="0"/>
      <dgm:spPr/>
    </dgm:pt>
    <dgm:pt modelId="{33702B15-9095-4FA4-8821-B11AC9EBEFC2}" type="pres">
      <dgm:prSet presAssocID="{BB06A51A-E5C3-4815-9A8A-26A9C315F2C9}" presName="childRect" presStyleLbl="bgAcc1" presStyleIdx="1" presStyleCnt="7" custLinFactNeighborX="0" custLinFactNeighborY="897">
        <dgm:presLayoutVars>
          <dgm:bulletEnabled val="1"/>
        </dgm:presLayoutVars>
      </dgm:prSet>
      <dgm:spPr/>
    </dgm:pt>
    <dgm:pt modelId="{102AB124-12EB-480F-B510-081B528C8CEC}" type="pres">
      <dgm:prSet presAssocID="{BB06A51A-E5C3-4815-9A8A-26A9C315F2C9}" presName="parentText" presStyleLbl="node1" presStyleIdx="0" presStyleCnt="0">
        <dgm:presLayoutVars>
          <dgm:chMax val="0"/>
          <dgm:bulletEnabled val="1"/>
        </dgm:presLayoutVars>
      </dgm:prSet>
      <dgm:spPr/>
    </dgm:pt>
    <dgm:pt modelId="{63BDA6B1-2B38-4AE2-AC0A-4100D50825C7}" type="pres">
      <dgm:prSet presAssocID="{BB06A51A-E5C3-4815-9A8A-26A9C315F2C9}" presName="parentRect" presStyleLbl="alignNode1" presStyleIdx="1" presStyleCnt="7"/>
      <dgm:spPr/>
    </dgm:pt>
    <dgm:pt modelId="{C3295073-1100-4C99-8DBE-A1041DE3314E}" type="pres">
      <dgm:prSet presAssocID="{BB06A51A-E5C3-4815-9A8A-26A9C315F2C9}" presName="adorn" presStyleLbl="fgAccFollowNode1" presStyleIdx="1" presStyleCnt="7"/>
      <dgm:spPr/>
    </dgm:pt>
    <dgm:pt modelId="{5ADC0861-C82E-454D-BD90-559DC9444550}" type="pres">
      <dgm:prSet presAssocID="{9F92ED19-1724-43E6-95B0-EF6C9BED8AE0}" presName="sibTrans" presStyleLbl="sibTrans2D1" presStyleIdx="0" presStyleCnt="0"/>
      <dgm:spPr/>
    </dgm:pt>
    <dgm:pt modelId="{5BEF81D2-4084-45D8-B93A-C243F6FBCA95}" type="pres">
      <dgm:prSet presAssocID="{ADFEDC73-2B2E-43C0-AD58-725D1DCF174E}" presName="compNode" presStyleCnt="0"/>
      <dgm:spPr/>
    </dgm:pt>
    <dgm:pt modelId="{11DC0853-3C95-48A0-8914-B279EF9D3451}" type="pres">
      <dgm:prSet presAssocID="{ADFEDC73-2B2E-43C0-AD58-725D1DCF174E}" presName="childRect" presStyleLbl="bgAcc1" presStyleIdx="2" presStyleCnt="7">
        <dgm:presLayoutVars>
          <dgm:bulletEnabled val="1"/>
        </dgm:presLayoutVars>
      </dgm:prSet>
      <dgm:spPr/>
    </dgm:pt>
    <dgm:pt modelId="{AD9F7918-4D7E-42F5-ADBE-CEE5B6F73579}" type="pres">
      <dgm:prSet presAssocID="{ADFEDC73-2B2E-43C0-AD58-725D1DCF174E}" presName="parentText" presStyleLbl="node1" presStyleIdx="0" presStyleCnt="0">
        <dgm:presLayoutVars>
          <dgm:chMax val="0"/>
          <dgm:bulletEnabled val="1"/>
        </dgm:presLayoutVars>
      </dgm:prSet>
      <dgm:spPr/>
    </dgm:pt>
    <dgm:pt modelId="{813E9E72-B8C5-4FD7-A1C8-FE5434B134AB}" type="pres">
      <dgm:prSet presAssocID="{ADFEDC73-2B2E-43C0-AD58-725D1DCF174E}" presName="parentRect" presStyleLbl="alignNode1" presStyleIdx="2" presStyleCnt="7"/>
      <dgm:spPr/>
    </dgm:pt>
    <dgm:pt modelId="{2A3C153A-B69D-4383-8F06-C0B5B631BCF6}" type="pres">
      <dgm:prSet presAssocID="{ADFEDC73-2B2E-43C0-AD58-725D1DCF174E}" presName="adorn" presStyleLbl="fgAccFollowNode1" presStyleIdx="2" presStyleCnt="7"/>
      <dgm:spPr/>
    </dgm:pt>
    <dgm:pt modelId="{79BAC803-CD8B-4D4D-A91A-1BFC6FF553B3}" type="pres">
      <dgm:prSet presAssocID="{6A8ADEC0-2A0D-4067-9DA1-C9A0DDF26CEA}" presName="sibTrans" presStyleLbl="sibTrans2D1" presStyleIdx="0" presStyleCnt="0"/>
      <dgm:spPr/>
    </dgm:pt>
    <dgm:pt modelId="{64D717DD-92EE-4060-9F48-A801A15D78E9}" type="pres">
      <dgm:prSet presAssocID="{839741EB-AF70-4F04-8CE1-CB6A354BDA2D}" presName="compNode" presStyleCnt="0"/>
      <dgm:spPr/>
    </dgm:pt>
    <dgm:pt modelId="{63298AE1-0B1E-4F2F-9FE9-40C2F82C9870}" type="pres">
      <dgm:prSet presAssocID="{839741EB-AF70-4F04-8CE1-CB6A354BDA2D}" presName="childRect" presStyleLbl="bgAcc1" presStyleIdx="3" presStyleCnt="7">
        <dgm:presLayoutVars>
          <dgm:bulletEnabled val="1"/>
        </dgm:presLayoutVars>
      </dgm:prSet>
      <dgm:spPr/>
    </dgm:pt>
    <dgm:pt modelId="{0BD928BB-9FB9-45AA-9F1D-B3A252A776DF}" type="pres">
      <dgm:prSet presAssocID="{839741EB-AF70-4F04-8CE1-CB6A354BDA2D}" presName="parentText" presStyleLbl="node1" presStyleIdx="0" presStyleCnt="0">
        <dgm:presLayoutVars>
          <dgm:chMax val="0"/>
          <dgm:bulletEnabled val="1"/>
        </dgm:presLayoutVars>
      </dgm:prSet>
      <dgm:spPr/>
    </dgm:pt>
    <dgm:pt modelId="{0C665551-770F-4D57-ADD8-1E8A28F25433}" type="pres">
      <dgm:prSet presAssocID="{839741EB-AF70-4F04-8CE1-CB6A354BDA2D}" presName="parentRect" presStyleLbl="alignNode1" presStyleIdx="3" presStyleCnt="7"/>
      <dgm:spPr/>
    </dgm:pt>
    <dgm:pt modelId="{D866364E-1252-4458-8A32-9B69140072FF}" type="pres">
      <dgm:prSet presAssocID="{839741EB-AF70-4F04-8CE1-CB6A354BDA2D}" presName="adorn" presStyleLbl="fgAccFollowNode1" presStyleIdx="3" presStyleCnt="7"/>
      <dgm:spPr/>
    </dgm:pt>
    <dgm:pt modelId="{D21577B0-F1B9-4247-9E73-8138B13E418F}" type="pres">
      <dgm:prSet presAssocID="{D6544E59-53C7-4362-82D3-269E2EFD0C4B}" presName="sibTrans" presStyleLbl="sibTrans2D1" presStyleIdx="0" presStyleCnt="0"/>
      <dgm:spPr/>
    </dgm:pt>
    <dgm:pt modelId="{4A922AE4-6B6C-4683-B4C4-E002C52483EF}" type="pres">
      <dgm:prSet presAssocID="{7D7BEADE-5062-48DE-94DE-BDA19850E310}" presName="compNode" presStyleCnt="0"/>
      <dgm:spPr/>
    </dgm:pt>
    <dgm:pt modelId="{DAFA15F9-F5B6-4406-AE11-5EFCF813A28C}" type="pres">
      <dgm:prSet presAssocID="{7D7BEADE-5062-48DE-94DE-BDA19850E310}" presName="childRect" presStyleLbl="bgAcc1" presStyleIdx="4" presStyleCnt="7">
        <dgm:presLayoutVars>
          <dgm:bulletEnabled val="1"/>
        </dgm:presLayoutVars>
      </dgm:prSet>
      <dgm:spPr/>
    </dgm:pt>
    <dgm:pt modelId="{2FB54CA6-FB20-48A0-B936-73347A6D0662}" type="pres">
      <dgm:prSet presAssocID="{7D7BEADE-5062-48DE-94DE-BDA19850E310}" presName="parentText" presStyleLbl="node1" presStyleIdx="0" presStyleCnt="0">
        <dgm:presLayoutVars>
          <dgm:chMax val="0"/>
          <dgm:bulletEnabled val="1"/>
        </dgm:presLayoutVars>
      </dgm:prSet>
      <dgm:spPr/>
    </dgm:pt>
    <dgm:pt modelId="{8B7FD021-6E0C-40A6-9B5F-918B4B042299}" type="pres">
      <dgm:prSet presAssocID="{7D7BEADE-5062-48DE-94DE-BDA19850E310}" presName="parentRect" presStyleLbl="alignNode1" presStyleIdx="4" presStyleCnt="7"/>
      <dgm:spPr/>
    </dgm:pt>
    <dgm:pt modelId="{2B68F48A-8B70-478C-9F52-0D527B153546}" type="pres">
      <dgm:prSet presAssocID="{7D7BEADE-5062-48DE-94DE-BDA19850E310}" presName="adorn" presStyleLbl="fgAccFollowNode1" presStyleIdx="4" presStyleCnt="7"/>
      <dgm:spPr/>
    </dgm:pt>
    <dgm:pt modelId="{91E02F7E-BB11-4B8F-B641-4866397949A8}" type="pres">
      <dgm:prSet presAssocID="{3AEB83EA-4798-41AA-9117-F3038C37D71B}" presName="sibTrans" presStyleLbl="sibTrans2D1" presStyleIdx="0" presStyleCnt="0"/>
      <dgm:spPr/>
    </dgm:pt>
    <dgm:pt modelId="{5AC90E4B-70F2-4041-A278-85B1AA4EB005}" type="pres">
      <dgm:prSet presAssocID="{CA1FB632-7D23-4C74-8661-3F621065FC5B}" presName="compNode" presStyleCnt="0"/>
      <dgm:spPr/>
    </dgm:pt>
    <dgm:pt modelId="{EBAAD708-00D7-4493-BDC1-12B6057906A7}" type="pres">
      <dgm:prSet presAssocID="{CA1FB632-7D23-4C74-8661-3F621065FC5B}" presName="childRect" presStyleLbl="bgAcc1" presStyleIdx="5" presStyleCnt="7">
        <dgm:presLayoutVars>
          <dgm:bulletEnabled val="1"/>
        </dgm:presLayoutVars>
      </dgm:prSet>
      <dgm:spPr/>
    </dgm:pt>
    <dgm:pt modelId="{A8EB758A-B470-4A99-84C6-32322A8C0C2A}" type="pres">
      <dgm:prSet presAssocID="{CA1FB632-7D23-4C74-8661-3F621065FC5B}" presName="parentText" presStyleLbl="node1" presStyleIdx="0" presStyleCnt="0">
        <dgm:presLayoutVars>
          <dgm:chMax val="0"/>
          <dgm:bulletEnabled val="1"/>
        </dgm:presLayoutVars>
      </dgm:prSet>
      <dgm:spPr/>
    </dgm:pt>
    <dgm:pt modelId="{0F6780AD-6FF0-481B-941D-33FB86F3EB15}" type="pres">
      <dgm:prSet presAssocID="{CA1FB632-7D23-4C74-8661-3F621065FC5B}" presName="parentRect" presStyleLbl="alignNode1" presStyleIdx="5" presStyleCnt="7"/>
      <dgm:spPr/>
    </dgm:pt>
    <dgm:pt modelId="{05FE2D10-5428-4ADF-A07E-A42426C46C52}" type="pres">
      <dgm:prSet presAssocID="{CA1FB632-7D23-4C74-8661-3F621065FC5B}" presName="adorn" presStyleLbl="fgAccFollowNode1" presStyleIdx="5" presStyleCnt="7"/>
      <dgm:spPr/>
    </dgm:pt>
    <dgm:pt modelId="{36489D48-03D6-4FE4-84E5-8A76C77942E2}" type="pres">
      <dgm:prSet presAssocID="{E72DA594-5EF6-49EF-B7A8-761A72DFC525}" presName="sibTrans" presStyleLbl="sibTrans2D1" presStyleIdx="0" presStyleCnt="0"/>
      <dgm:spPr/>
    </dgm:pt>
    <dgm:pt modelId="{574A7155-F78B-4E57-9B61-E4169DB610B9}" type="pres">
      <dgm:prSet presAssocID="{1721E8E1-C089-4FFE-BBEE-283977BBB4E7}" presName="compNode" presStyleCnt="0"/>
      <dgm:spPr/>
    </dgm:pt>
    <dgm:pt modelId="{9D7E3D2A-F1CD-4DD9-A45E-2E38E6089D9D}" type="pres">
      <dgm:prSet presAssocID="{1721E8E1-C089-4FFE-BBEE-283977BBB4E7}" presName="childRect" presStyleLbl="bgAcc1" presStyleIdx="6" presStyleCnt="7" custScaleX="111963">
        <dgm:presLayoutVars>
          <dgm:bulletEnabled val="1"/>
        </dgm:presLayoutVars>
      </dgm:prSet>
      <dgm:spPr/>
    </dgm:pt>
    <dgm:pt modelId="{BB249775-B93F-4D41-8748-455120B86C4B}" type="pres">
      <dgm:prSet presAssocID="{1721E8E1-C089-4FFE-BBEE-283977BBB4E7}" presName="parentText" presStyleLbl="node1" presStyleIdx="0" presStyleCnt="0">
        <dgm:presLayoutVars>
          <dgm:chMax val="0"/>
          <dgm:bulletEnabled val="1"/>
        </dgm:presLayoutVars>
      </dgm:prSet>
      <dgm:spPr/>
    </dgm:pt>
    <dgm:pt modelId="{49D40827-C37B-462A-8830-3781D78F9E47}" type="pres">
      <dgm:prSet presAssocID="{1721E8E1-C089-4FFE-BBEE-283977BBB4E7}" presName="parentRect" presStyleLbl="alignNode1" presStyleIdx="6" presStyleCnt="7" custScaleX="112640"/>
      <dgm:spPr/>
    </dgm:pt>
    <dgm:pt modelId="{1FE2202C-CE03-4175-93F8-B669AAABE73F}" type="pres">
      <dgm:prSet presAssocID="{1721E8E1-C089-4FFE-BBEE-283977BBB4E7}" presName="adorn" presStyleLbl="fgAccFollowNode1" presStyleIdx="6" presStyleCnt="7" custLinFactNeighborX="19348"/>
      <dgm:spPr/>
    </dgm:pt>
  </dgm:ptLst>
  <dgm:cxnLst>
    <dgm:cxn modelId="{A28A5B03-93B4-4E25-83A8-4717663D0BE7}" srcId="{ADFEDC73-2B2E-43C0-AD58-725D1DCF174E}" destId="{581246C8-181E-4878-A601-2EC72759FF4F}" srcOrd="0" destOrd="0" parTransId="{9F246523-F18C-46DF-BC3A-109F69E5643D}" sibTransId="{B336225B-DA50-4301-A721-DA4E4D604FF3}"/>
    <dgm:cxn modelId="{A4CF5F03-1BDC-46C3-BB5F-D7FB2AD10F11}" type="presOf" srcId="{E412A020-3511-4A7A-8663-0AFBEDD8CBD9}" destId="{3C87AD43-0AD8-428C-9AFA-3554C295DCBC}" srcOrd="0" destOrd="0" presId="urn:microsoft.com/office/officeart/2005/8/layout/bList2"/>
    <dgm:cxn modelId="{8115C405-B7F1-4AD9-85FF-EFD658429021}" type="presOf" srcId="{9F92ED19-1724-43E6-95B0-EF6C9BED8AE0}" destId="{5ADC0861-C82E-454D-BD90-559DC9444550}" srcOrd="0" destOrd="0" presId="urn:microsoft.com/office/officeart/2005/8/layout/bList2"/>
    <dgm:cxn modelId="{69E29907-1A6E-4093-991A-272E4B291A14}" type="presOf" srcId="{ADFEDC73-2B2E-43C0-AD58-725D1DCF174E}" destId="{AD9F7918-4D7E-42F5-ADBE-CEE5B6F73579}" srcOrd="0" destOrd="0" presId="urn:microsoft.com/office/officeart/2005/8/layout/bList2"/>
    <dgm:cxn modelId="{C28C3509-00A2-4FE5-AE23-B4E65A97FC62}" srcId="{BF86B76B-4D25-48D0-9D7B-39A830F7D6BC}" destId="{1721E8E1-C089-4FFE-BBEE-283977BBB4E7}" srcOrd="6" destOrd="0" parTransId="{E8DDFD25-30B0-4F9A-9E7A-77729F0393E6}" sibTransId="{BBE17935-87EF-4663-BB5D-FF67800B3EDD}"/>
    <dgm:cxn modelId="{A0DDAD0B-4378-4055-953D-CDA16C1CD9FB}" srcId="{1721E8E1-C089-4FFE-BBEE-283977BBB4E7}" destId="{7EDDF440-80B6-4AC2-B1A4-A3D252D2AFE3}" srcOrd="2" destOrd="0" parTransId="{509887BA-4129-457C-9D3E-6342D99FC8AD}" sibTransId="{8ECE8B4B-9696-4598-8BD4-1A99BEC022E2}"/>
    <dgm:cxn modelId="{5ACB850D-ACA0-44C7-BE8E-06F88377075D}" type="presOf" srcId="{C70DC36B-8303-4652-8BF1-0D84A29FCFED}" destId="{8969E77D-450B-4AA5-A0D7-1198EF98D262}" srcOrd="0" destOrd="2" presId="urn:microsoft.com/office/officeart/2005/8/layout/bList2"/>
    <dgm:cxn modelId="{F74A3914-DAB5-48DC-AA80-0FF44615F51F}" srcId="{BB06A51A-E5C3-4815-9A8A-26A9C315F2C9}" destId="{889BFDF4-ED80-4901-A111-25FB979B01BE}" srcOrd="1" destOrd="0" parTransId="{82699BE9-36A0-4364-B27B-092B1CAAF526}" sibTransId="{A9DA566C-6E73-4D9A-9E54-CDED553A92F0}"/>
    <dgm:cxn modelId="{A0393F14-4BFB-47E6-BF57-99C10F239377}" type="presOf" srcId="{4DDF4143-F981-4EAD-9C97-199D8ADE1CA6}" destId="{9D7E3D2A-F1CD-4DD9-A45E-2E38E6089D9D}" srcOrd="0" destOrd="0" presId="urn:microsoft.com/office/officeart/2005/8/layout/bList2"/>
    <dgm:cxn modelId="{06A1BA16-A715-4CF5-9482-F7C9CA81076D}" srcId="{BF86B76B-4D25-48D0-9D7B-39A830F7D6BC}" destId="{FD07E91C-7046-43AA-B707-9B569F93A4ED}" srcOrd="0" destOrd="0" parTransId="{259B1B7D-FCFD-4A90-946C-6BDA3837307F}" sibTransId="{E412A020-3511-4A7A-8663-0AFBEDD8CBD9}"/>
    <dgm:cxn modelId="{9EFDD017-DECC-4072-A432-46931FD1BB70}" srcId="{7D7BEADE-5062-48DE-94DE-BDA19850E310}" destId="{26C202F7-81A9-4496-A14C-0F0C7A8288CA}" srcOrd="1" destOrd="0" parTransId="{05C5BA8B-6560-4107-9987-54D722D85CAA}" sibTransId="{67414826-CBBF-45DF-9390-37651B965F22}"/>
    <dgm:cxn modelId="{5F608C19-7B64-46D5-AB75-7C965B3F3EDB}" type="presOf" srcId="{FD07E91C-7046-43AA-B707-9B569F93A4ED}" destId="{737986F3-B851-4A5D-88F6-F1A82441DEF9}" srcOrd="0" destOrd="0" presId="urn:microsoft.com/office/officeart/2005/8/layout/bList2"/>
    <dgm:cxn modelId="{C80B131D-E6EE-40F6-A12D-B38D900FDFE0}" srcId="{FD07E91C-7046-43AA-B707-9B569F93A4ED}" destId="{86EE1229-D4A9-47A9-9BB0-9678935912BB}" srcOrd="3" destOrd="0" parTransId="{09409B7E-5AFA-4851-89B7-AC680B600A30}" sibTransId="{C26B5D57-F1DA-4D82-BBD9-293404CEEA6E}"/>
    <dgm:cxn modelId="{9FE6281E-9EFC-4BA8-9A09-B6362F7C11E5}" type="presOf" srcId="{4063D435-9797-4535-BFA9-1BF8D357480D}" destId="{8969E77D-450B-4AA5-A0D7-1198EF98D262}" srcOrd="0" destOrd="4" presId="urn:microsoft.com/office/officeart/2005/8/layout/bList2"/>
    <dgm:cxn modelId="{886ABD1F-DDD3-41FE-A0F4-73CC7C013FE2}" type="presOf" srcId="{3CF79882-1C47-4514-AA27-40C7C574C4DB}" destId="{DAFA15F9-F5B6-4406-AE11-5EFCF813A28C}" srcOrd="0" destOrd="0" presId="urn:microsoft.com/office/officeart/2005/8/layout/bList2"/>
    <dgm:cxn modelId="{24F3CD28-0D20-49AC-BCD1-8FC6900ACB49}" srcId="{FD07E91C-7046-43AA-B707-9B569F93A4ED}" destId="{5A40D569-A2CA-4DC5-8096-EB57FC79964E}" srcOrd="0" destOrd="0" parTransId="{148A1BAE-D94C-4F65-8937-B26F380FCE9C}" sibTransId="{27A97A85-62CE-4DC3-92D4-63A5935C3A59}"/>
    <dgm:cxn modelId="{5F47D529-1380-4CFC-9214-41B5AAC1EC50}" type="presOf" srcId="{CA1FB632-7D23-4C74-8661-3F621065FC5B}" destId="{A8EB758A-B470-4A99-84C6-32322A8C0C2A}" srcOrd="0" destOrd="0" presId="urn:microsoft.com/office/officeart/2005/8/layout/bList2"/>
    <dgm:cxn modelId="{C33BDC2A-EC9B-4FE8-9B7A-01D07FC85B94}" srcId="{BF86B76B-4D25-48D0-9D7B-39A830F7D6BC}" destId="{CA1FB632-7D23-4C74-8661-3F621065FC5B}" srcOrd="5" destOrd="0" parTransId="{70B2F1C5-916C-44CA-90E1-7FEB2BAB3949}" sibTransId="{E72DA594-5EF6-49EF-B7A8-761A72DFC525}"/>
    <dgm:cxn modelId="{B8BC912C-2FBB-41E7-B551-DD1410B8345C}" type="presOf" srcId="{BB06A51A-E5C3-4815-9A8A-26A9C315F2C9}" destId="{102AB124-12EB-480F-B510-081B528C8CEC}" srcOrd="0" destOrd="0" presId="urn:microsoft.com/office/officeart/2005/8/layout/bList2"/>
    <dgm:cxn modelId="{48899838-E1AB-49ED-BA6B-A42210AFE78E}" srcId="{BF86B76B-4D25-48D0-9D7B-39A830F7D6BC}" destId="{7D7BEADE-5062-48DE-94DE-BDA19850E310}" srcOrd="4" destOrd="0" parTransId="{B0775E2E-0E0A-416F-990E-D6226B6F5F79}" sibTransId="{3AEB83EA-4798-41AA-9117-F3038C37D71B}"/>
    <dgm:cxn modelId="{14285239-5302-4F2C-8270-10576C429FF3}" srcId="{ADFEDC73-2B2E-43C0-AD58-725D1DCF174E}" destId="{B78AF61E-4D36-4D1D-9D94-995D08DC924F}" srcOrd="3" destOrd="0" parTransId="{91C7963C-DC2B-4128-A4EA-CE355504906C}" sibTransId="{6B4205C2-1472-4635-B2BB-0C5BB42B6199}"/>
    <dgm:cxn modelId="{9BBB423C-1B97-488A-986C-3AD7F31D81C8}" type="presOf" srcId="{FEB09DC5-8F2D-459A-9EE5-514B87A88EEB}" destId="{9D7E3D2A-F1CD-4DD9-A45E-2E38E6089D9D}" srcOrd="0" destOrd="1" presId="urn:microsoft.com/office/officeart/2005/8/layout/bList2"/>
    <dgm:cxn modelId="{95453D3D-ADA0-433B-B022-AA28D91D5528}" type="presOf" srcId="{7560F218-1D10-4D58-84C0-0F285BBE50BC}" destId="{EBAAD708-00D7-4493-BDC1-12B6057906A7}" srcOrd="0" destOrd="2" presId="urn:microsoft.com/office/officeart/2005/8/layout/bList2"/>
    <dgm:cxn modelId="{4C11895C-F067-401A-9436-9573BEF4CCEE}" srcId="{FD07E91C-7046-43AA-B707-9B569F93A4ED}" destId="{4063D435-9797-4535-BFA9-1BF8D357480D}" srcOrd="4" destOrd="0" parTransId="{45390E99-FC67-4D48-ACCE-DBCF43A3D4AD}" sibTransId="{2504D878-622F-4233-93E6-DFBD3F989313}"/>
    <dgm:cxn modelId="{885A7A5E-C6D0-4FC0-9B37-CAE1BCBE69B3}" type="presOf" srcId="{839741EB-AF70-4F04-8CE1-CB6A354BDA2D}" destId="{0C665551-770F-4D57-ADD8-1E8A28F25433}" srcOrd="1" destOrd="0" presId="urn:microsoft.com/office/officeart/2005/8/layout/bList2"/>
    <dgm:cxn modelId="{6379E45E-F552-42CA-8CEC-6A0F0FDC8828}" type="presOf" srcId="{BF86B76B-4D25-48D0-9D7B-39A830F7D6BC}" destId="{03380529-4442-4738-A790-D35C3D35B2FF}" srcOrd="0" destOrd="0" presId="urn:microsoft.com/office/officeart/2005/8/layout/bList2"/>
    <dgm:cxn modelId="{7717A842-E526-4826-B342-D2B53B57ABE9}" srcId="{CA1FB632-7D23-4C74-8661-3F621065FC5B}" destId="{2FA8F281-A594-4AB1-9610-DB57A2FB3620}" srcOrd="0" destOrd="0" parTransId="{F97C0F2D-B4D9-442B-9773-952EF8B0C240}" sibTransId="{57C876A5-FEB0-4A18-9B78-62FAD325766C}"/>
    <dgm:cxn modelId="{7094B344-5CE1-434F-A554-2075FD909E67}" type="presOf" srcId="{3AEB83EA-4798-41AA-9117-F3038C37D71B}" destId="{91E02F7E-BB11-4B8F-B641-4866397949A8}" srcOrd="0" destOrd="0" presId="urn:microsoft.com/office/officeart/2005/8/layout/bList2"/>
    <dgm:cxn modelId="{93594749-712B-44DE-84B3-A52F29A0B963}" type="presOf" srcId="{581246C8-181E-4878-A601-2EC72759FF4F}" destId="{11DC0853-3C95-48A0-8914-B279EF9D3451}" srcOrd="0" destOrd="0" presId="urn:microsoft.com/office/officeart/2005/8/layout/bList2"/>
    <dgm:cxn modelId="{4C4EBE4C-B5CE-4AA7-837B-BDC5955EE20E}" srcId="{7D7BEADE-5062-48DE-94DE-BDA19850E310}" destId="{3CF79882-1C47-4514-AA27-40C7C574C4DB}" srcOrd="0" destOrd="0" parTransId="{8E2A1C3C-4237-4BC2-8069-1AA25F374816}" sibTransId="{C092D800-1BAB-4DAA-A0A3-AA1E090E212B}"/>
    <dgm:cxn modelId="{B41ACD74-4B5E-41C9-819B-F94070C5F62C}" type="presOf" srcId="{5A40D569-A2CA-4DC5-8096-EB57FC79964E}" destId="{8969E77D-450B-4AA5-A0D7-1198EF98D262}" srcOrd="0" destOrd="0" presId="urn:microsoft.com/office/officeart/2005/8/layout/bList2"/>
    <dgm:cxn modelId="{61A15875-801D-4922-B416-70F4FFAD4EA5}" srcId="{BF86B76B-4D25-48D0-9D7B-39A830F7D6BC}" destId="{BB06A51A-E5C3-4815-9A8A-26A9C315F2C9}" srcOrd="1" destOrd="0" parTransId="{3B1A6EF0-EDC6-4F66-8B33-1341E176D8C1}" sibTransId="{9F92ED19-1724-43E6-95B0-EF6C9BED8AE0}"/>
    <dgm:cxn modelId="{E60B8855-41FE-4451-8269-7FF01286C5DB}" type="presOf" srcId="{4984D47A-45EE-4FDD-B815-BA171D1C5A36}" destId="{63298AE1-0B1E-4F2F-9FE9-40C2F82C9870}" srcOrd="0" destOrd="0" presId="urn:microsoft.com/office/officeart/2005/8/layout/bList2"/>
    <dgm:cxn modelId="{E189B17E-C207-46A0-BB31-0EC3E70DE177}" type="presOf" srcId="{178528A9-B31D-459D-890B-51C8871663DA}" destId="{11DC0853-3C95-48A0-8914-B279EF9D3451}" srcOrd="0" destOrd="1" presId="urn:microsoft.com/office/officeart/2005/8/layout/bList2"/>
    <dgm:cxn modelId="{51BA357F-EB43-42CE-8981-3A645D8B22A4}" type="presOf" srcId="{7D7BEADE-5062-48DE-94DE-BDA19850E310}" destId="{8B7FD021-6E0C-40A6-9B5F-918B4B042299}" srcOrd="1" destOrd="0" presId="urn:microsoft.com/office/officeart/2005/8/layout/bList2"/>
    <dgm:cxn modelId="{CE542488-D4E0-4ACF-B51E-EE1D6AEB6F65}" srcId="{CA1FB632-7D23-4C74-8661-3F621065FC5B}" destId="{A2551323-DBDF-4347-A140-A437DF87E43D}" srcOrd="1" destOrd="0" parTransId="{DDDE3D95-6301-43DF-AC7C-8770E3C744F9}" sibTransId="{6959CC38-679D-4D2C-B824-EE08B52585BF}"/>
    <dgm:cxn modelId="{0D2D9288-5573-4729-9220-79BC56DC0B7A}" type="presOf" srcId="{1721E8E1-C089-4FFE-BBEE-283977BBB4E7}" destId="{49D40827-C37B-462A-8830-3781D78F9E47}" srcOrd="1" destOrd="0" presId="urn:microsoft.com/office/officeart/2005/8/layout/bList2"/>
    <dgm:cxn modelId="{4FD4608A-C73C-4723-9BFA-AFF2EA479741}" srcId="{BB06A51A-E5C3-4815-9A8A-26A9C315F2C9}" destId="{0DF4D955-4B58-4192-B96A-5A1EC6A75178}" srcOrd="0" destOrd="0" parTransId="{6D28E786-5991-4282-87DE-C9B35681583F}" sibTransId="{DF161DF0-88C7-4ABB-AD82-F3107949F571}"/>
    <dgm:cxn modelId="{8FB0A48B-5D26-4FDD-BC7E-6E12DCD81551}" srcId="{FD07E91C-7046-43AA-B707-9B569F93A4ED}" destId="{3C0E2922-E9B9-40C8-A811-8CEEE3303084}" srcOrd="1" destOrd="0" parTransId="{660AA7A1-3C51-4092-9406-183C6A636C90}" sibTransId="{A8915ADB-DF8A-4F42-A3DC-E28A17AECE58}"/>
    <dgm:cxn modelId="{34F9B48F-B965-4478-9654-2DC32A680C02}" srcId="{CA1FB632-7D23-4C74-8661-3F621065FC5B}" destId="{7560F218-1D10-4D58-84C0-0F285BBE50BC}" srcOrd="2" destOrd="0" parTransId="{79CBB9AB-E975-4131-994C-38E48D9387BA}" sibTransId="{92974BE0-09B8-49D3-8783-6164B0373553}"/>
    <dgm:cxn modelId="{74091998-69A2-4CAA-9D31-37B080650EBB}" srcId="{ADFEDC73-2B2E-43C0-AD58-725D1DCF174E}" destId="{F37F02E3-CBA1-4CBE-9B22-A5C4268EF28F}" srcOrd="2" destOrd="0" parTransId="{4E44D3AB-4158-43C1-8BBA-4C05832B36E2}" sibTransId="{BB6C094C-874C-445E-800F-176F2A2D773E}"/>
    <dgm:cxn modelId="{F39B409A-2A6C-41C4-9A73-B0404677101A}" srcId="{BB06A51A-E5C3-4815-9A8A-26A9C315F2C9}" destId="{ECBF0E7D-1D53-41E9-B58F-C2DA73CE6F7C}" srcOrd="2" destOrd="0" parTransId="{DD0442FE-634D-48AA-BCA0-27D254A5E090}" sibTransId="{29F5F36B-8BD2-4081-9AF4-897933235905}"/>
    <dgm:cxn modelId="{8027379B-0991-4E34-8ACF-0CEBCF7AD8C6}" type="presOf" srcId="{A2551323-DBDF-4347-A140-A437DF87E43D}" destId="{EBAAD708-00D7-4493-BDC1-12B6057906A7}" srcOrd="0" destOrd="1" presId="urn:microsoft.com/office/officeart/2005/8/layout/bList2"/>
    <dgm:cxn modelId="{0DCCD3A0-F1AB-4D90-93C9-3ABD857054E4}" type="presOf" srcId="{3C0E2922-E9B9-40C8-A811-8CEEE3303084}" destId="{8969E77D-450B-4AA5-A0D7-1198EF98D262}" srcOrd="0" destOrd="1" presId="urn:microsoft.com/office/officeart/2005/8/layout/bList2"/>
    <dgm:cxn modelId="{E4B669A1-1DE9-47FB-A114-BAFA995D43FE}" type="presOf" srcId="{7D7BEADE-5062-48DE-94DE-BDA19850E310}" destId="{2FB54CA6-FB20-48A0-B936-73347A6D0662}" srcOrd="0" destOrd="0" presId="urn:microsoft.com/office/officeart/2005/8/layout/bList2"/>
    <dgm:cxn modelId="{F4035AAD-7212-41AC-AC4B-9548A5CEF27C}" type="presOf" srcId="{B78AF61E-4D36-4D1D-9D94-995D08DC924F}" destId="{11DC0853-3C95-48A0-8914-B279EF9D3451}" srcOrd="0" destOrd="3" presId="urn:microsoft.com/office/officeart/2005/8/layout/bList2"/>
    <dgm:cxn modelId="{C63ACBB1-939C-4627-BA3D-06337861DDC4}" type="presOf" srcId="{7EDDF440-80B6-4AC2-B1A4-A3D252D2AFE3}" destId="{9D7E3D2A-F1CD-4DD9-A45E-2E38E6089D9D}" srcOrd="0" destOrd="2" presId="urn:microsoft.com/office/officeart/2005/8/layout/bList2"/>
    <dgm:cxn modelId="{71B3D8B4-7742-4F5A-AED1-66C7334C53E9}" type="presOf" srcId="{F37F02E3-CBA1-4CBE-9B22-A5C4268EF28F}" destId="{11DC0853-3C95-48A0-8914-B279EF9D3451}" srcOrd="0" destOrd="2" presId="urn:microsoft.com/office/officeart/2005/8/layout/bList2"/>
    <dgm:cxn modelId="{37CC79B7-AE45-4C1A-8676-FA910A06B2DE}" type="presOf" srcId="{1B88233D-81ED-49A9-A83C-E8279FC70E5F}" destId="{DAFA15F9-F5B6-4406-AE11-5EFCF813A28C}" srcOrd="0" destOrd="2" presId="urn:microsoft.com/office/officeart/2005/8/layout/bList2"/>
    <dgm:cxn modelId="{39BF5FBC-0A68-4361-B59A-7D49CED77783}" type="presOf" srcId="{6A8ADEC0-2A0D-4067-9DA1-C9A0DDF26CEA}" destId="{79BAC803-CD8B-4D4D-A91A-1BFC6FF553B3}" srcOrd="0" destOrd="0" presId="urn:microsoft.com/office/officeart/2005/8/layout/bList2"/>
    <dgm:cxn modelId="{2314E4C2-BDD5-47E1-8E61-E548FCDB938B}" srcId="{ADFEDC73-2B2E-43C0-AD58-725D1DCF174E}" destId="{178528A9-B31D-459D-890B-51C8871663DA}" srcOrd="1" destOrd="0" parTransId="{986006F1-5FA9-4781-BC78-B3ACFD3BFA71}" sibTransId="{6849799C-A973-4335-8836-58BA2C641BC4}"/>
    <dgm:cxn modelId="{CCB565C5-1438-42D3-8D7A-0DCA9E88FB35}" type="presOf" srcId="{ADFEDC73-2B2E-43C0-AD58-725D1DCF174E}" destId="{813E9E72-B8C5-4FD7-A1C8-FE5434B134AB}" srcOrd="1" destOrd="0" presId="urn:microsoft.com/office/officeart/2005/8/layout/bList2"/>
    <dgm:cxn modelId="{A791EEC5-1C7F-46A9-867C-AAF94DFC4156}" srcId="{7D7BEADE-5062-48DE-94DE-BDA19850E310}" destId="{1B88233D-81ED-49A9-A83C-E8279FC70E5F}" srcOrd="2" destOrd="0" parTransId="{2A82E623-1A38-4448-BC70-EA01AA5C940E}" sibTransId="{D2EC917D-665D-4555-AF2F-1AC5F8CCF642}"/>
    <dgm:cxn modelId="{64931EC9-D2AF-48FE-A639-CE01BDB3B36A}" type="presOf" srcId="{D6544E59-53C7-4362-82D3-269E2EFD0C4B}" destId="{D21577B0-F1B9-4247-9E73-8138B13E418F}" srcOrd="0" destOrd="0" presId="urn:microsoft.com/office/officeart/2005/8/layout/bList2"/>
    <dgm:cxn modelId="{656EFECB-31D1-4FFD-BB34-2078418E79CC}" type="presOf" srcId="{2FA8F281-A594-4AB1-9610-DB57A2FB3620}" destId="{EBAAD708-00D7-4493-BDC1-12B6057906A7}" srcOrd="0" destOrd="0" presId="urn:microsoft.com/office/officeart/2005/8/layout/bList2"/>
    <dgm:cxn modelId="{A638E6D7-4049-4742-8011-B0E1ACE3F2BD}" type="presOf" srcId="{CA1FB632-7D23-4C74-8661-3F621065FC5B}" destId="{0F6780AD-6FF0-481B-941D-33FB86F3EB15}" srcOrd="1" destOrd="0" presId="urn:microsoft.com/office/officeart/2005/8/layout/bList2"/>
    <dgm:cxn modelId="{2558ECD7-F9F8-4E42-9511-431B2175C82A}" srcId="{1721E8E1-C089-4FFE-BBEE-283977BBB4E7}" destId="{FEB09DC5-8F2D-459A-9EE5-514B87A88EEB}" srcOrd="1" destOrd="0" parTransId="{60A313CB-EA6E-413C-93C2-76978110E437}" sibTransId="{5C136DB2-2B2D-4D97-B591-A8200C4CDCC8}"/>
    <dgm:cxn modelId="{E9FB0BD8-4454-4E0C-BC0C-911BC5ED5712}" type="presOf" srcId="{FD07E91C-7046-43AA-B707-9B569F93A4ED}" destId="{D205654F-51A3-4FAE-BE99-C43D0F29D35C}" srcOrd="1" destOrd="0" presId="urn:microsoft.com/office/officeart/2005/8/layout/bList2"/>
    <dgm:cxn modelId="{D98845E4-818C-4B71-BC78-F89468CD04C5}" srcId="{839741EB-AF70-4F04-8CE1-CB6A354BDA2D}" destId="{516B408B-B909-40EE-BE7A-256FE7D4FECB}" srcOrd="1" destOrd="0" parTransId="{E0539F7D-5CFD-48C3-B777-8F60C333D9CA}" sibTransId="{EBA97A5B-BBF4-4045-B728-CEB0B7C412DD}"/>
    <dgm:cxn modelId="{09043AE5-9578-43CE-9415-A0EDAF1E5DF0}" type="presOf" srcId="{86EE1229-D4A9-47A9-9BB0-9678935912BB}" destId="{8969E77D-450B-4AA5-A0D7-1198EF98D262}" srcOrd="0" destOrd="3" presId="urn:microsoft.com/office/officeart/2005/8/layout/bList2"/>
    <dgm:cxn modelId="{1FBC2FE6-C10A-41FA-BCB7-64BA6FC17F6E}" srcId="{839741EB-AF70-4F04-8CE1-CB6A354BDA2D}" destId="{4984D47A-45EE-4FDD-B815-BA171D1C5A36}" srcOrd="0" destOrd="0" parTransId="{48B0C528-15C2-4110-8B68-EB5B1CE2CE5B}" sibTransId="{1FDBDAE1-C54E-4A8D-AE5C-81FFC5B2141B}"/>
    <dgm:cxn modelId="{843F6CE7-A12F-4E49-820B-C045937DD429}" type="presOf" srcId="{ECBF0E7D-1D53-41E9-B58F-C2DA73CE6F7C}" destId="{33702B15-9095-4FA4-8821-B11AC9EBEFC2}" srcOrd="0" destOrd="2" presId="urn:microsoft.com/office/officeart/2005/8/layout/bList2"/>
    <dgm:cxn modelId="{6CCEDDED-323F-41A7-A6F1-F80D67885A7F}" type="presOf" srcId="{839741EB-AF70-4F04-8CE1-CB6A354BDA2D}" destId="{0BD928BB-9FB9-45AA-9F1D-B3A252A776DF}" srcOrd="0" destOrd="0" presId="urn:microsoft.com/office/officeart/2005/8/layout/bList2"/>
    <dgm:cxn modelId="{EC0D32F2-F017-4128-A51A-1F706151257D}" srcId="{BF86B76B-4D25-48D0-9D7B-39A830F7D6BC}" destId="{839741EB-AF70-4F04-8CE1-CB6A354BDA2D}" srcOrd="3" destOrd="0" parTransId="{01DE0FEF-9F58-4FED-835A-FCF288F7D0C3}" sibTransId="{D6544E59-53C7-4362-82D3-269E2EFD0C4B}"/>
    <dgm:cxn modelId="{A49DC3F5-4B22-41D8-8A11-8D4ED29FC965}" srcId="{FD07E91C-7046-43AA-B707-9B569F93A4ED}" destId="{C70DC36B-8303-4652-8BF1-0D84A29FCFED}" srcOrd="2" destOrd="0" parTransId="{9C13C528-66CB-44F5-B93C-45BE5455BA2C}" sibTransId="{F2A89874-3374-45FA-B8DF-6F716C7C2BAA}"/>
    <dgm:cxn modelId="{D8A129F6-AA45-4309-BD36-F8823891D05E}" type="presOf" srcId="{E72DA594-5EF6-49EF-B7A8-761A72DFC525}" destId="{36489D48-03D6-4FE4-84E5-8A76C77942E2}" srcOrd="0" destOrd="0" presId="urn:microsoft.com/office/officeart/2005/8/layout/bList2"/>
    <dgm:cxn modelId="{545E47F6-57BE-4CF9-A07F-ED9974424743}" type="presOf" srcId="{BB06A51A-E5C3-4815-9A8A-26A9C315F2C9}" destId="{63BDA6B1-2B38-4AE2-AC0A-4100D50825C7}" srcOrd="1" destOrd="0" presId="urn:microsoft.com/office/officeart/2005/8/layout/bList2"/>
    <dgm:cxn modelId="{E87DDCF7-1512-4719-BD1C-BA92B598B14D}" type="presOf" srcId="{516B408B-B909-40EE-BE7A-256FE7D4FECB}" destId="{63298AE1-0B1E-4F2F-9FE9-40C2F82C9870}" srcOrd="0" destOrd="1" presId="urn:microsoft.com/office/officeart/2005/8/layout/bList2"/>
    <dgm:cxn modelId="{55B62AF8-2210-4A2E-91B7-9AA5CF63BEA4}" type="presOf" srcId="{1721E8E1-C089-4FFE-BBEE-283977BBB4E7}" destId="{BB249775-B93F-4D41-8748-455120B86C4B}" srcOrd="0" destOrd="0" presId="urn:microsoft.com/office/officeart/2005/8/layout/bList2"/>
    <dgm:cxn modelId="{15DBDAF9-0A7F-43C1-86A8-00FDBB9B3DE9}" srcId="{1721E8E1-C089-4FFE-BBEE-283977BBB4E7}" destId="{4DDF4143-F981-4EAD-9C97-199D8ADE1CA6}" srcOrd="0" destOrd="0" parTransId="{7072F69A-1BAC-4AAC-8796-151D2B09D0B7}" sibTransId="{AFBE715B-A6DD-429F-B539-0A0C194394A1}"/>
    <dgm:cxn modelId="{6CB8F1F9-9E69-4E00-B8C0-9A547B0570E1}" srcId="{BF86B76B-4D25-48D0-9D7B-39A830F7D6BC}" destId="{ADFEDC73-2B2E-43C0-AD58-725D1DCF174E}" srcOrd="2" destOrd="0" parTransId="{49E9D818-2678-4347-B551-422D01E8C3E3}" sibTransId="{6A8ADEC0-2A0D-4067-9DA1-C9A0DDF26CEA}"/>
    <dgm:cxn modelId="{E09774FA-219F-4706-8489-05B8AC385192}" type="presOf" srcId="{26C202F7-81A9-4496-A14C-0F0C7A8288CA}" destId="{DAFA15F9-F5B6-4406-AE11-5EFCF813A28C}" srcOrd="0" destOrd="1" presId="urn:microsoft.com/office/officeart/2005/8/layout/bList2"/>
    <dgm:cxn modelId="{5A62D2FA-D403-4AEC-A84C-10AB3CA5B231}" type="presOf" srcId="{889BFDF4-ED80-4901-A111-25FB979B01BE}" destId="{33702B15-9095-4FA4-8821-B11AC9EBEFC2}" srcOrd="0" destOrd="1" presId="urn:microsoft.com/office/officeart/2005/8/layout/bList2"/>
    <dgm:cxn modelId="{06687AFB-08AB-4C0B-8662-123E7CD5D07F}" type="presOf" srcId="{0DF4D955-4B58-4192-B96A-5A1EC6A75178}" destId="{33702B15-9095-4FA4-8821-B11AC9EBEFC2}" srcOrd="0" destOrd="0" presId="urn:microsoft.com/office/officeart/2005/8/layout/bList2"/>
    <dgm:cxn modelId="{D51A0EA8-B970-4EC0-9C5F-1E6F2BF23D8A}" type="presParOf" srcId="{03380529-4442-4738-A790-D35C3D35B2FF}" destId="{3389DA64-A6E1-4AF1-B487-996A8892449C}" srcOrd="0" destOrd="0" presId="urn:microsoft.com/office/officeart/2005/8/layout/bList2"/>
    <dgm:cxn modelId="{AC993840-C9EF-4F31-A619-9A518460558E}" type="presParOf" srcId="{3389DA64-A6E1-4AF1-B487-996A8892449C}" destId="{8969E77D-450B-4AA5-A0D7-1198EF98D262}" srcOrd="0" destOrd="0" presId="urn:microsoft.com/office/officeart/2005/8/layout/bList2"/>
    <dgm:cxn modelId="{51C1B4D3-D43B-4821-ADEB-7BDA33993A36}" type="presParOf" srcId="{3389DA64-A6E1-4AF1-B487-996A8892449C}" destId="{737986F3-B851-4A5D-88F6-F1A82441DEF9}" srcOrd="1" destOrd="0" presId="urn:microsoft.com/office/officeart/2005/8/layout/bList2"/>
    <dgm:cxn modelId="{7ACA6702-6261-479B-9755-47047DA10F4E}" type="presParOf" srcId="{3389DA64-A6E1-4AF1-B487-996A8892449C}" destId="{D205654F-51A3-4FAE-BE99-C43D0F29D35C}" srcOrd="2" destOrd="0" presId="urn:microsoft.com/office/officeart/2005/8/layout/bList2"/>
    <dgm:cxn modelId="{F53E095D-6E50-4BD8-A051-E8B0AAAF21DF}" type="presParOf" srcId="{3389DA64-A6E1-4AF1-B487-996A8892449C}" destId="{53654164-1169-41BD-8EFC-F0F3257C3B0A}" srcOrd="3" destOrd="0" presId="urn:microsoft.com/office/officeart/2005/8/layout/bList2"/>
    <dgm:cxn modelId="{62CD4A37-74EF-41C0-A541-DF8363E493C8}" type="presParOf" srcId="{03380529-4442-4738-A790-D35C3D35B2FF}" destId="{3C87AD43-0AD8-428C-9AFA-3554C295DCBC}" srcOrd="1" destOrd="0" presId="urn:microsoft.com/office/officeart/2005/8/layout/bList2"/>
    <dgm:cxn modelId="{91449B50-EF6E-4AD8-AF14-110E26F7EB81}" type="presParOf" srcId="{03380529-4442-4738-A790-D35C3D35B2FF}" destId="{3B496D88-7194-4440-BC79-C7FB38DE0CD6}" srcOrd="2" destOrd="0" presId="urn:microsoft.com/office/officeart/2005/8/layout/bList2"/>
    <dgm:cxn modelId="{C1544857-EA38-4BDF-848A-70AF2F7CE6A1}" type="presParOf" srcId="{3B496D88-7194-4440-BC79-C7FB38DE0CD6}" destId="{33702B15-9095-4FA4-8821-B11AC9EBEFC2}" srcOrd="0" destOrd="0" presId="urn:microsoft.com/office/officeart/2005/8/layout/bList2"/>
    <dgm:cxn modelId="{AA9CACA0-0FDB-4FA3-8C80-DB8F335E3949}" type="presParOf" srcId="{3B496D88-7194-4440-BC79-C7FB38DE0CD6}" destId="{102AB124-12EB-480F-B510-081B528C8CEC}" srcOrd="1" destOrd="0" presId="urn:microsoft.com/office/officeart/2005/8/layout/bList2"/>
    <dgm:cxn modelId="{72919B15-107D-467E-9C38-D8E4C9A37B47}" type="presParOf" srcId="{3B496D88-7194-4440-BC79-C7FB38DE0CD6}" destId="{63BDA6B1-2B38-4AE2-AC0A-4100D50825C7}" srcOrd="2" destOrd="0" presId="urn:microsoft.com/office/officeart/2005/8/layout/bList2"/>
    <dgm:cxn modelId="{0677AADF-1357-445B-BEFF-950D7C6577D7}" type="presParOf" srcId="{3B496D88-7194-4440-BC79-C7FB38DE0CD6}" destId="{C3295073-1100-4C99-8DBE-A1041DE3314E}" srcOrd="3" destOrd="0" presId="urn:microsoft.com/office/officeart/2005/8/layout/bList2"/>
    <dgm:cxn modelId="{741E95D3-8ABD-44D1-9A1B-9BEEDCDD29F2}" type="presParOf" srcId="{03380529-4442-4738-A790-D35C3D35B2FF}" destId="{5ADC0861-C82E-454D-BD90-559DC9444550}" srcOrd="3" destOrd="0" presId="urn:microsoft.com/office/officeart/2005/8/layout/bList2"/>
    <dgm:cxn modelId="{757A3DDC-4643-4F79-87CE-EFB2EDB6ACD2}" type="presParOf" srcId="{03380529-4442-4738-A790-D35C3D35B2FF}" destId="{5BEF81D2-4084-45D8-B93A-C243F6FBCA95}" srcOrd="4" destOrd="0" presId="urn:microsoft.com/office/officeart/2005/8/layout/bList2"/>
    <dgm:cxn modelId="{EA5BD869-D57D-4121-9A9F-B7603D20D207}" type="presParOf" srcId="{5BEF81D2-4084-45D8-B93A-C243F6FBCA95}" destId="{11DC0853-3C95-48A0-8914-B279EF9D3451}" srcOrd="0" destOrd="0" presId="urn:microsoft.com/office/officeart/2005/8/layout/bList2"/>
    <dgm:cxn modelId="{CBC4CC1E-BF0E-4AB6-9EA3-90A0C19F58E6}" type="presParOf" srcId="{5BEF81D2-4084-45D8-B93A-C243F6FBCA95}" destId="{AD9F7918-4D7E-42F5-ADBE-CEE5B6F73579}" srcOrd="1" destOrd="0" presId="urn:microsoft.com/office/officeart/2005/8/layout/bList2"/>
    <dgm:cxn modelId="{109FA831-F963-4A5C-A8A4-C0AF588210B5}" type="presParOf" srcId="{5BEF81D2-4084-45D8-B93A-C243F6FBCA95}" destId="{813E9E72-B8C5-4FD7-A1C8-FE5434B134AB}" srcOrd="2" destOrd="0" presId="urn:microsoft.com/office/officeart/2005/8/layout/bList2"/>
    <dgm:cxn modelId="{1307F8A3-D56A-4828-867F-B21CF9330FEB}" type="presParOf" srcId="{5BEF81D2-4084-45D8-B93A-C243F6FBCA95}" destId="{2A3C153A-B69D-4383-8F06-C0B5B631BCF6}" srcOrd="3" destOrd="0" presId="urn:microsoft.com/office/officeart/2005/8/layout/bList2"/>
    <dgm:cxn modelId="{71B39FE3-B838-43C3-9360-481AD5531E83}" type="presParOf" srcId="{03380529-4442-4738-A790-D35C3D35B2FF}" destId="{79BAC803-CD8B-4D4D-A91A-1BFC6FF553B3}" srcOrd="5" destOrd="0" presId="urn:microsoft.com/office/officeart/2005/8/layout/bList2"/>
    <dgm:cxn modelId="{46741BA5-D187-4D48-9B4B-2256C111B9F3}" type="presParOf" srcId="{03380529-4442-4738-A790-D35C3D35B2FF}" destId="{64D717DD-92EE-4060-9F48-A801A15D78E9}" srcOrd="6" destOrd="0" presId="urn:microsoft.com/office/officeart/2005/8/layout/bList2"/>
    <dgm:cxn modelId="{7CA55E24-601A-4177-91EC-B60F54DB239F}" type="presParOf" srcId="{64D717DD-92EE-4060-9F48-A801A15D78E9}" destId="{63298AE1-0B1E-4F2F-9FE9-40C2F82C9870}" srcOrd="0" destOrd="0" presId="urn:microsoft.com/office/officeart/2005/8/layout/bList2"/>
    <dgm:cxn modelId="{8BEE2E26-B482-4E94-8C4D-BEEB3960BFFB}" type="presParOf" srcId="{64D717DD-92EE-4060-9F48-A801A15D78E9}" destId="{0BD928BB-9FB9-45AA-9F1D-B3A252A776DF}" srcOrd="1" destOrd="0" presId="urn:microsoft.com/office/officeart/2005/8/layout/bList2"/>
    <dgm:cxn modelId="{AFEEA28C-844F-41B6-AA51-1F8DE30FF0AB}" type="presParOf" srcId="{64D717DD-92EE-4060-9F48-A801A15D78E9}" destId="{0C665551-770F-4D57-ADD8-1E8A28F25433}" srcOrd="2" destOrd="0" presId="urn:microsoft.com/office/officeart/2005/8/layout/bList2"/>
    <dgm:cxn modelId="{F9B12F93-FDAF-4687-ABA6-02662A8587FF}" type="presParOf" srcId="{64D717DD-92EE-4060-9F48-A801A15D78E9}" destId="{D866364E-1252-4458-8A32-9B69140072FF}" srcOrd="3" destOrd="0" presId="urn:microsoft.com/office/officeart/2005/8/layout/bList2"/>
    <dgm:cxn modelId="{4D41D211-5D84-4607-B2C2-1B85E584B61E}" type="presParOf" srcId="{03380529-4442-4738-A790-D35C3D35B2FF}" destId="{D21577B0-F1B9-4247-9E73-8138B13E418F}" srcOrd="7" destOrd="0" presId="urn:microsoft.com/office/officeart/2005/8/layout/bList2"/>
    <dgm:cxn modelId="{ED470232-D784-4AC9-B0FB-ADA0049F31BC}" type="presParOf" srcId="{03380529-4442-4738-A790-D35C3D35B2FF}" destId="{4A922AE4-6B6C-4683-B4C4-E002C52483EF}" srcOrd="8" destOrd="0" presId="urn:microsoft.com/office/officeart/2005/8/layout/bList2"/>
    <dgm:cxn modelId="{F19F6D5F-B7B3-46FE-9205-023046170C33}" type="presParOf" srcId="{4A922AE4-6B6C-4683-B4C4-E002C52483EF}" destId="{DAFA15F9-F5B6-4406-AE11-5EFCF813A28C}" srcOrd="0" destOrd="0" presId="urn:microsoft.com/office/officeart/2005/8/layout/bList2"/>
    <dgm:cxn modelId="{CDA80B4B-135A-4E76-8FCA-AA9C229F19DD}" type="presParOf" srcId="{4A922AE4-6B6C-4683-B4C4-E002C52483EF}" destId="{2FB54CA6-FB20-48A0-B936-73347A6D0662}" srcOrd="1" destOrd="0" presId="urn:microsoft.com/office/officeart/2005/8/layout/bList2"/>
    <dgm:cxn modelId="{1585E6A6-0EB3-43F3-9CA0-15CF0A56FFB2}" type="presParOf" srcId="{4A922AE4-6B6C-4683-B4C4-E002C52483EF}" destId="{8B7FD021-6E0C-40A6-9B5F-918B4B042299}" srcOrd="2" destOrd="0" presId="urn:microsoft.com/office/officeart/2005/8/layout/bList2"/>
    <dgm:cxn modelId="{A7A43151-6D7C-4AB6-BA68-EB8936D598E0}" type="presParOf" srcId="{4A922AE4-6B6C-4683-B4C4-E002C52483EF}" destId="{2B68F48A-8B70-478C-9F52-0D527B153546}" srcOrd="3" destOrd="0" presId="urn:microsoft.com/office/officeart/2005/8/layout/bList2"/>
    <dgm:cxn modelId="{3E3C24E1-940A-4DB3-95E6-209983F626DE}" type="presParOf" srcId="{03380529-4442-4738-A790-D35C3D35B2FF}" destId="{91E02F7E-BB11-4B8F-B641-4866397949A8}" srcOrd="9" destOrd="0" presId="urn:microsoft.com/office/officeart/2005/8/layout/bList2"/>
    <dgm:cxn modelId="{283A15F9-DA9A-4A22-B038-DA9C5E2D1FB3}" type="presParOf" srcId="{03380529-4442-4738-A790-D35C3D35B2FF}" destId="{5AC90E4B-70F2-4041-A278-85B1AA4EB005}" srcOrd="10" destOrd="0" presId="urn:microsoft.com/office/officeart/2005/8/layout/bList2"/>
    <dgm:cxn modelId="{0B7F8903-B23C-49B4-BE99-8A857823AA9F}" type="presParOf" srcId="{5AC90E4B-70F2-4041-A278-85B1AA4EB005}" destId="{EBAAD708-00D7-4493-BDC1-12B6057906A7}" srcOrd="0" destOrd="0" presId="urn:microsoft.com/office/officeart/2005/8/layout/bList2"/>
    <dgm:cxn modelId="{033436A9-1D18-43E5-8758-8096223C4586}" type="presParOf" srcId="{5AC90E4B-70F2-4041-A278-85B1AA4EB005}" destId="{A8EB758A-B470-4A99-84C6-32322A8C0C2A}" srcOrd="1" destOrd="0" presId="urn:microsoft.com/office/officeart/2005/8/layout/bList2"/>
    <dgm:cxn modelId="{F4195C85-3D17-49C0-AC87-29D77002B9EF}" type="presParOf" srcId="{5AC90E4B-70F2-4041-A278-85B1AA4EB005}" destId="{0F6780AD-6FF0-481B-941D-33FB86F3EB15}" srcOrd="2" destOrd="0" presId="urn:microsoft.com/office/officeart/2005/8/layout/bList2"/>
    <dgm:cxn modelId="{6BD78DC4-6DA9-4AF5-BFD9-9E010D68DA94}" type="presParOf" srcId="{5AC90E4B-70F2-4041-A278-85B1AA4EB005}" destId="{05FE2D10-5428-4ADF-A07E-A42426C46C52}" srcOrd="3" destOrd="0" presId="urn:microsoft.com/office/officeart/2005/8/layout/bList2"/>
    <dgm:cxn modelId="{137EBD01-7AC7-4542-A24E-FDE7BE0271E4}" type="presParOf" srcId="{03380529-4442-4738-A790-D35C3D35B2FF}" destId="{36489D48-03D6-4FE4-84E5-8A76C77942E2}" srcOrd="11" destOrd="0" presId="urn:microsoft.com/office/officeart/2005/8/layout/bList2"/>
    <dgm:cxn modelId="{DE07EC76-5423-4008-B4BC-CCA7B8EBC7F1}" type="presParOf" srcId="{03380529-4442-4738-A790-D35C3D35B2FF}" destId="{574A7155-F78B-4E57-9B61-E4169DB610B9}" srcOrd="12" destOrd="0" presId="urn:microsoft.com/office/officeart/2005/8/layout/bList2"/>
    <dgm:cxn modelId="{A6C42E4F-6E1A-444B-B3D0-F9589B5E0FB0}" type="presParOf" srcId="{574A7155-F78B-4E57-9B61-E4169DB610B9}" destId="{9D7E3D2A-F1CD-4DD9-A45E-2E38E6089D9D}" srcOrd="0" destOrd="0" presId="urn:microsoft.com/office/officeart/2005/8/layout/bList2"/>
    <dgm:cxn modelId="{9D4ADDB0-0935-42FA-82D8-061879F6ADB1}" type="presParOf" srcId="{574A7155-F78B-4E57-9B61-E4169DB610B9}" destId="{BB249775-B93F-4D41-8748-455120B86C4B}" srcOrd="1" destOrd="0" presId="urn:microsoft.com/office/officeart/2005/8/layout/bList2"/>
    <dgm:cxn modelId="{7C0E3DA2-EDD8-441E-99C8-56E66A184F32}" type="presParOf" srcId="{574A7155-F78B-4E57-9B61-E4169DB610B9}" destId="{49D40827-C37B-462A-8830-3781D78F9E47}" srcOrd="2" destOrd="0" presId="urn:microsoft.com/office/officeart/2005/8/layout/bList2"/>
    <dgm:cxn modelId="{9D0B2383-24B7-4AFF-81E0-1E93A60D0562}" type="presParOf" srcId="{574A7155-F78B-4E57-9B61-E4169DB610B9}" destId="{1FE2202C-CE03-4175-93F8-B669AAABE73F}" srcOrd="3" destOrd="0" presId="urn:microsoft.com/office/officeart/2005/8/layout/b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C6ABD0-F64A-458E-8A26-0D837897DC64}">
      <dsp:nvSpPr>
        <dsp:cNvPr id="0" name=""/>
        <dsp:cNvSpPr/>
      </dsp:nvSpPr>
      <dsp:spPr>
        <a:xfrm rot="5400000">
          <a:off x="5640941" y="-1234478"/>
          <a:ext cx="1023214" cy="3753825"/>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Define Objectives</a:t>
          </a:r>
        </a:p>
        <a:p>
          <a:pPr marL="228600" lvl="1" indent="-228600" algn="l" defTabSz="889000">
            <a:lnSpc>
              <a:spcPct val="90000"/>
            </a:lnSpc>
            <a:spcBef>
              <a:spcPct val="0"/>
            </a:spcBef>
            <a:spcAft>
              <a:spcPct val="15000"/>
            </a:spcAft>
            <a:buChar char="•"/>
          </a:pPr>
          <a:r>
            <a:rPr lang="en-US" sz="2000" kern="1200" dirty="0">
              <a:latin typeface="+mj-lt"/>
            </a:rPr>
            <a:t>Identify Data Sources</a:t>
          </a:r>
        </a:p>
      </dsp:txBody>
      <dsp:txXfrm rot="-5400000">
        <a:off x="4275636" y="180776"/>
        <a:ext cx="3703876" cy="923316"/>
      </dsp:txXfrm>
    </dsp:sp>
    <dsp:sp modelId="{FCE31E78-3DAC-4692-A464-D0C835B3F5C0}">
      <dsp:nvSpPr>
        <dsp:cNvPr id="0" name=""/>
        <dsp:cNvSpPr/>
      </dsp:nvSpPr>
      <dsp:spPr>
        <a:xfrm>
          <a:off x="111" y="2925"/>
          <a:ext cx="4275524" cy="1279018"/>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Business Understanding</a:t>
          </a:r>
        </a:p>
      </dsp:txBody>
      <dsp:txXfrm>
        <a:off x="62548" y="65362"/>
        <a:ext cx="4150650" cy="1154144"/>
      </dsp:txXfrm>
    </dsp:sp>
    <dsp:sp modelId="{B35FD520-5FF0-41BD-887C-8B0911FFCB12}">
      <dsp:nvSpPr>
        <dsp:cNvPr id="0" name=""/>
        <dsp:cNvSpPr/>
      </dsp:nvSpPr>
      <dsp:spPr>
        <a:xfrm rot="5400000">
          <a:off x="5624380" y="108491"/>
          <a:ext cx="1056336" cy="3753825"/>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latin typeface="+mj-lt"/>
            </a:rPr>
            <a:t>Ingest Data</a:t>
          </a:r>
        </a:p>
        <a:p>
          <a:pPr marL="171450" lvl="1" indent="-171450" algn="l" defTabSz="844550">
            <a:lnSpc>
              <a:spcPct val="90000"/>
            </a:lnSpc>
            <a:spcBef>
              <a:spcPct val="0"/>
            </a:spcBef>
            <a:spcAft>
              <a:spcPct val="15000"/>
            </a:spcAft>
            <a:buChar char="•"/>
          </a:pPr>
          <a:r>
            <a:rPr lang="en-US" sz="1900" kern="1200" dirty="0">
              <a:latin typeface="+mj-lt"/>
            </a:rPr>
            <a:t>Explore Data</a:t>
          </a:r>
        </a:p>
        <a:p>
          <a:pPr marL="171450" lvl="1" indent="-171450" algn="l" defTabSz="844550">
            <a:lnSpc>
              <a:spcPct val="90000"/>
            </a:lnSpc>
            <a:spcBef>
              <a:spcPct val="0"/>
            </a:spcBef>
            <a:spcAft>
              <a:spcPct val="15000"/>
            </a:spcAft>
            <a:buChar char="•"/>
          </a:pPr>
          <a:r>
            <a:rPr lang="en-US" sz="1900" kern="1200" dirty="0">
              <a:latin typeface="+mj-lt"/>
            </a:rPr>
            <a:t>Update Data</a:t>
          </a:r>
        </a:p>
      </dsp:txBody>
      <dsp:txXfrm rot="-5400000">
        <a:off x="4275636" y="1508801"/>
        <a:ext cx="3702259" cy="953204"/>
      </dsp:txXfrm>
    </dsp:sp>
    <dsp:sp modelId="{3E606814-09D9-4B4C-8F40-66F312978EEB}">
      <dsp:nvSpPr>
        <dsp:cNvPr id="0" name=""/>
        <dsp:cNvSpPr/>
      </dsp:nvSpPr>
      <dsp:spPr>
        <a:xfrm>
          <a:off x="111" y="1345894"/>
          <a:ext cx="4275524" cy="1279018"/>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Data Acquisition and Understanding</a:t>
          </a:r>
        </a:p>
      </dsp:txBody>
      <dsp:txXfrm>
        <a:off x="62548" y="1408331"/>
        <a:ext cx="4150650" cy="1154144"/>
      </dsp:txXfrm>
    </dsp:sp>
    <dsp:sp modelId="{EF322D6C-1CB6-431F-8B42-A64D898D2824}">
      <dsp:nvSpPr>
        <dsp:cNvPr id="0" name=""/>
        <dsp:cNvSpPr/>
      </dsp:nvSpPr>
      <dsp:spPr>
        <a:xfrm rot="5400000">
          <a:off x="5640941" y="1451460"/>
          <a:ext cx="1023214" cy="3753825"/>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Feature Selection</a:t>
          </a:r>
        </a:p>
        <a:p>
          <a:pPr marL="228600" lvl="1" indent="-228600" algn="l" defTabSz="889000">
            <a:lnSpc>
              <a:spcPct val="90000"/>
            </a:lnSpc>
            <a:spcBef>
              <a:spcPct val="0"/>
            </a:spcBef>
            <a:spcAft>
              <a:spcPct val="15000"/>
            </a:spcAft>
            <a:buChar char="•"/>
          </a:pPr>
          <a:r>
            <a:rPr lang="en-US" sz="2000" kern="1200" dirty="0">
              <a:latin typeface="+mj-lt"/>
            </a:rPr>
            <a:t>Create and Train Model</a:t>
          </a:r>
        </a:p>
      </dsp:txBody>
      <dsp:txXfrm rot="-5400000">
        <a:off x="4275636" y="2866715"/>
        <a:ext cx="3703876" cy="923316"/>
      </dsp:txXfrm>
    </dsp:sp>
    <dsp:sp modelId="{D8CBC06D-2193-488F-8EDE-5FAA991E0B6B}">
      <dsp:nvSpPr>
        <dsp:cNvPr id="0" name=""/>
        <dsp:cNvSpPr/>
      </dsp:nvSpPr>
      <dsp:spPr>
        <a:xfrm>
          <a:off x="111" y="2688864"/>
          <a:ext cx="4275524" cy="1279018"/>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Modeling</a:t>
          </a:r>
        </a:p>
      </dsp:txBody>
      <dsp:txXfrm>
        <a:off x="62548" y="2751301"/>
        <a:ext cx="4150650" cy="1154144"/>
      </dsp:txXfrm>
    </dsp:sp>
    <dsp:sp modelId="{DE1FE771-1582-4775-9E8F-B758D933162D}">
      <dsp:nvSpPr>
        <dsp:cNvPr id="0" name=""/>
        <dsp:cNvSpPr/>
      </dsp:nvSpPr>
      <dsp:spPr>
        <a:xfrm rot="5400000">
          <a:off x="5640941" y="2794430"/>
          <a:ext cx="1023214" cy="3753825"/>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latin typeface="+mj-lt"/>
            </a:rPr>
            <a:t>Operationalize</a:t>
          </a:r>
        </a:p>
      </dsp:txBody>
      <dsp:txXfrm rot="-5400000">
        <a:off x="4275636" y="4209685"/>
        <a:ext cx="3703876" cy="923316"/>
      </dsp:txXfrm>
    </dsp:sp>
    <dsp:sp modelId="{C971C0CD-D6D6-4BD2-B517-483DD2B85EA0}">
      <dsp:nvSpPr>
        <dsp:cNvPr id="0" name=""/>
        <dsp:cNvSpPr/>
      </dsp:nvSpPr>
      <dsp:spPr>
        <a:xfrm>
          <a:off x="111" y="4031833"/>
          <a:ext cx="4275524" cy="1279018"/>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Deployment</a:t>
          </a:r>
        </a:p>
      </dsp:txBody>
      <dsp:txXfrm>
        <a:off x="62548" y="4094270"/>
        <a:ext cx="4150650" cy="1154144"/>
      </dsp:txXfrm>
    </dsp:sp>
    <dsp:sp modelId="{E36319A3-4DDD-4596-A48B-3AFC2FB82E08}">
      <dsp:nvSpPr>
        <dsp:cNvPr id="0" name=""/>
        <dsp:cNvSpPr/>
      </dsp:nvSpPr>
      <dsp:spPr>
        <a:xfrm rot="5400000">
          <a:off x="5640941" y="4137399"/>
          <a:ext cx="1023214" cy="3753825"/>
        </a:xfrm>
        <a:prstGeom prst="round2SameRect">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44550">
            <a:lnSpc>
              <a:spcPct val="90000"/>
            </a:lnSpc>
            <a:spcBef>
              <a:spcPct val="0"/>
            </a:spcBef>
            <a:spcAft>
              <a:spcPct val="15000"/>
            </a:spcAft>
            <a:buChar char="•"/>
          </a:pPr>
          <a:r>
            <a:rPr lang="en-US" sz="1900" kern="1200" dirty="0">
              <a:latin typeface="+mj-lt"/>
            </a:rPr>
            <a:t>Testing and Validation</a:t>
          </a:r>
        </a:p>
        <a:p>
          <a:pPr marL="171450" lvl="1" indent="-171450" algn="l" defTabSz="844550">
            <a:lnSpc>
              <a:spcPct val="90000"/>
            </a:lnSpc>
            <a:spcBef>
              <a:spcPct val="0"/>
            </a:spcBef>
            <a:spcAft>
              <a:spcPct val="15000"/>
            </a:spcAft>
            <a:buChar char="•"/>
          </a:pPr>
          <a:r>
            <a:rPr lang="en-US" sz="1900" kern="1200" dirty="0">
              <a:latin typeface="+mj-lt"/>
            </a:rPr>
            <a:t>Handoff</a:t>
          </a:r>
        </a:p>
        <a:p>
          <a:pPr marL="171450" lvl="1" indent="-171450" algn="l" defTabSz="844550">
            <a:lnSpc>
              <a:spcPct val="90000"/>
            </a:lnSpc>
            <a:spcBef>
              <a:spcPct val="0"/>
            </a:spcBef>
            <a:spcAft>
              <a:spcPct val="15000"/>
            </a:spcAft>
            <a:buChar char="•"/>
          </a:pPr>
          <a:r>
            <a:rPr lang="en-US" sz="1900" kern="1200" dirty="0">
              <a:latin typeface="+mj-lt"/>
            </a:rPr>
            <a:t>Re-train and re-score</a:t>
          </a:r>
        </a:p>
      </dsp:txBody>
      <dsp:txXfrm rot="-5400000">
        <a:off x="4275636" y="5552654"/>
        <a:ext cx="3703876" cy="923316"/>
      </dsp:txXfrm>
    </dsp:sp>
    <dsp:sp modelId="{C5DBDEB5-64EF-486D-ADE8-9AD2774135B2}">
      <dsp:nvSpPr>
        <dsp:cNvPr id="0" name=""/>
        <dsp:cNvSpPr/>
      </dsp:nvSpPr>
      <dsp:spPr>
        <a:xfrm>
          <a:off x="111" y="5374803"/>
          <a:ext cx="4275524" cy="1279018"/>
        </a:xfrm>
        <a:prstGeom prst="round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marL="0" lvl="0" indent="0" algn="ctr" defTabSz="1422400">
            <a:lnSpc>
              <a:spcPct val="90000"/>
            </a:lnSpc>
            <a:spcBef>
              <a:spcPct val="0"/>
            </a:spcBef>
            <a:spcAft>
              <a:spcPct val="35000"/>
            </a:spcAft>
            <a:buNone/>
          </a:pPr>
          <a:r>
            <a:rPr lang="en-US" sz="3200" kern="1200" dirty="0">
              <a:latin typeface="+mj-lt"/>
            </a:rPr>
            <a:t>Customer Acceptance</a:t>
          </a:r>
        </a:p>
      </dsp:txBody>
      <dsp:txXfrm>
        <a:off x="62548" y="5437240"/>
        <a:ext cx="4150650" cy="11541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8FB2B8E-8EB9-462C-A3BE-B343DF2940CF}">
      <dsp:nvSpPr>
        <dsp:cNvPr id="0" name=""/>
        <dsp:cNvSpPr/>
      </dsp:nvSpPr>
      <dsp:spPr>
        <a:xfrm>
          <a:off x="0" y="307657"/>
          <a:ext cx="2103111" cy="717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Information Management</a:t>
          </a:r>
        </a:p>
      </dsp:txBody>
      <dsp:txXfrm>
        <a:off x="0" y="307657"/>
        <a:ext cx="2103111" cy="717750"/>
      </dsp:txXfrm>
    </dsp:sp>
    <dsp:sp modelId="{08EC183C-AED6-4FF7-A9DF-6208AC571922}">
      <dsp:nvSpPr>
        <dsp:cNvPr id="0" name=""/>
        <dsp:cNvSpPr/>
      </dsp:nvSpPr>
      <dsp:spPr>
        <a:xfrm>
          <a:off x="2103111" y="83360"/>
          <a:ext cx="420622" cy="1166343"/>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75424E-612A-4B72-89CD-0EFDADCFDD1F}">
      <dsp:nvSpPr>
        <dsp:cNvPr id="0" name=""/>
        <dsp:cNvSpPr/>
      </dsp:nvSpPr>
      <dsp:spPr>
        <a:xfrm>
          <a:off x="2691982" y="83360"/>
          <a:ext cx="5720462" cy="1166343"/>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Data Catalog</a:t>
          </a:r>
        </a:p>
        <a:p>
          <a:pPr marL="228600" lvl="1" indent="-228600" algn="l" defTabSz="889000">
            <a:lnSpc>
              <a:spcPct val="90000"/>
            </a:lnSpc>
            <a:spcBef>
              <a:spcPct val="0"/>
            </a:spcBef>
            <a:spcAft>
              <a:spcPct val="15000"/>
            </a:spcAft>
            <a:buChar char="•"/>
          </a:pPr>
          <a:r>
            <a:rPr lang="en-US" sz="2000" kern="1200" dirty="0"/>
            <a:t>Data Factory</a:t>
          </a:r>
        </a:p>
        <a:p>
          <a:pPr marL="228600" lvl="1" indent="-228600" algn="l" defTabSz="889000">
            <a:lnSpc>
              <a:spcPct val="90000"/>
            </a:lnSpc>
            <a:spcBef>
              <a:spcPct val="0"/>
            </a:spcBef>
            <a:spcAft>
              <a:spcPct val="15000"/>
            </a:spcAft>
            <a:buChar char="•"/>
          </a:pPr>
          <a:r>
            <a:rPr lang="en-US" sz="2000" kern="1200" dirty="0"/>
            <a:t>Event Hubs</a:t>
          </a:r>
        </a:p>
      </dsp:txBody>
      <dsp:txXfrm>
        <a:off x="2691982" y="83360"/>
        <a:ext cx="5720462" cy="1166343"/>
      </dsp:txXfrm>
    </dsp:sp>
    <dsp:sp modelId="{82E9A0E0-8D14-4848-9DD2-59E0CDC0AAFD}">
      <dsp:nvSpPr>
        <dsp:cNvPr id="0" name=""/>
        <dsp:cNvSpPr/>
      </dsp:nvSpPr>
      <dsp:spPr>
        <a:xfrm>
          <a:off x="0" y="1883219"/>
          <a:ext cx="2103111"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Big Data</a:t>
          </a:r>
        </a:p>
      </dsp:txBody>
      <dsp:txXfrm>
        <a:off x="0" y="1883219"/>
        <a:ext cx="2103111" cy="408375"/>
      </dsp:txXfrm>
    </dsp:sp>
    <dsp:sp modelId="{BC4DC184-0FC8-4B22-8B26-0EC609A78835}">
      <dsp:nvSpPr>
        <dsp:cNvPr id="0" name=""/>
        <dsp:cNvSpPr/>
      </dsp:nvSpPr>
      <dsp:spPr>
        <a:xfrm>
          <a:off x="2103111" y="1321704"/>
          <a:ext cx="420622" cy="1531406"/>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6E21F88-7726-4B6A-8AA4-50C3FB4AC66D}">
      <dsp:nvSpPr>
        <dsp:cNvPr id="0" name=""/>
        <dsp:cNvSpPr/>
      </dsp:nvSpPr>
      <dsp:spPr>
        <a:xfrm>
          <a:off x="2691982" y="1321704"/>
          <a:ext cx="5720462" cy="1531406"/>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Azure Storage</a:t>
          </a:r>
        </a:p>
        <a:p>
          <a:pPr marL="228600" lvl="1" indent="-228600" algn="l" defTabSz="889000">
            <a:lnSpc>
              <a:spcPct val="90000"/>
            </a:lnSpc>
            <a:spcBef>
              <a:spcPct val="0"/>
            </a:spcBef>
            <a:spcAft>
              <a:spcPct val="15000"/>
            </a:spcAft>
            <a:buChar char="•"/>
          </a:pPr>
          <a:r>
            <a:rPr lang="en-US" sz="2000" kern="1200" dirty="0"/>
            <a:t>Data Lake</a:t>
          </a:r>
        </a:p>
        <a:p>
          <a:pPr marL="228600" lvl="1" indent="-228600" algn="l" defTabSz="889000">
            <a:lnSpc>
              <a:spcPct val="90000"/>
            </a:lnSpc>
            <a:spcBef>
              <a:spcPct val="0"/>
            </a:spcBef>
            <a:spcAft>
              <a:spcPct val="15000"/>
            </a:spcAft>
            <a:buChar char="•"/>
          </a:pPr>
          <a:r>
            <a:rPr lang="en-US" sz="2000" kern="1200" dirty="0"/>
            <a:t>SQL Data Warehouse</a:t>
          </a:r>
        </a:p>
        <a:p>
          <a:pPr marL="228600" lvl="1" indent="-228600" algn="l" defTabSz="889000">
            <a:lnSpc>
              <a:spcPct val="90000"/>
            </a:lnSpc>
            <a:spcBef>
              <a:spcPct val="0"/>
            </a:spcBef>
            <a:spcAft>
              <a:spcPct val="15000"/>
            </a:spcAft>
            <a:buChar char="•"/>
          </a:pPr>
          <a:r>
            <a:rPr lang="en-US" sz="2000" kern="1200" dirty="0"/>
            <a:t>Cosmos DB</a:t>
          </a:r>
        </a:p>
      </dsp:txBody>
      <dsp:txXfrm>
        <a:off x="2691982" y="1321704"/>
        <a:ext cx="5720462" cy="1531406"/>
      </dsp:txXfrm>
    </dsp:sp>
    <dsp:sp modelId="{06464D07-8B60-462A-8EC4-545BAA8C97B1}">
      <dsp:nvSpPr>
        <dsp:cNvPr id="0" name=""/>
        <dsp:cNvSpPr/>
      </dsp:nvSpPr>
      <dsp:spPr>
        <a:xfrm>
          <a:off x="0" y="3559329"/>
          <a:ext cx="2103111" cy="10147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Intelligence and Advanced Analytics</a:t>
          </a:r>
        </a:p>
      </dsp:txBody>
      <dsp:txXfrm>
        <a:off x="0" y="3559329"/>
        <a:ext cx="2103111" cy="1014750"/>
      </dsp:txXfrm>
    </dsp:sp>
    <dsp:sp modelId="{756D71B1-CFF2-4550-9E9D-D836CC5523C0}">
      <dsp:nvSpPr>
        <dsp:cNvPr id="0" name=""/>
        <dsp:cNvSpPr/>
      </dsp:nvSpPr>
      <dsp:spPr>
        <a:xfrm>
          <a:off x="2103111" y="2925110"/>
          <a:ext cx="420622" cy="2283187"/>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3689CA-F9E4-44EC-B527-50FB539B823D}">
      <dsp:nvSpPr>
        <dsp:cNvPr id="0" name=""/>
        <dsp:cNvSpPr/>
      </dsp:nvSpPr>
      <dsp:spPr>
        <a:xfrm>
          <a:off x="2691982" y="2925110"/>
          <a:ext cx="5720462" cy="2283187"/>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Cortana, Bot Service, Cognitive Framework</a:t>
          </a:r>
        </a:p>
        <a:p>
          <a:pPr marL="228600" lvl="1" indent="-228600" algn="l" defTabSz="889000">
            <a:lnSpc>
              <a:spcPct val="90000"/>
            </a:lnSpc>
            <a:spcBef>
              <a:spcPct val="0"/>
            </a:spcBef>
            <a:spcAft>
              <a:spcPct val="15000"/>
            </a:spcAft>
            <a:buChar char="•"/>
          </a:pPr>
          <a:r>
            <a:rPr lang="en-US" sz="2000" b="1" kern="1200" dirty="0">
              <a:solidFill>
                <a:schemeClr val="accent1">
                  <a:lumMod val="75000"/>
                </a:schemeClr>
              </a:solidFill>
            </a:rPr>
            <a:t>Azure Machine Learning Services</a:t>
          </a:r>
        </a:p>
        <a:p>
          <a:pPr marL="228600" lvl="1" indent="-228600" algn="l" defTabSz="889000">
            <a:lnSpc>
              <a:spcPct val="90000"/>
            </a:lnSpc>
            <a:spcBef>
              <a:spcPct val="0"/>
            </a:spcBef>
            <a:spcAft>
              <a:spcPct val="15000"/>
            </a:spcAft>
            <a:buChar char="•"/>
          </a:pPr>
          <a:r>
            <a:rPr lang="en-US" sz="2000" kern="1200" dirty="0"/>
            <a:t>HDInsight</a:t>
          </a:r>
        </a:p>
        <a:p>
          <a:pPr marL="228600" lvl="1" indent="-228600" algn="l" defTabSz="889000">
            <a:lnSpc>
              <a:spcPct val="90000"/>
            </a:lnSpc>
            <a:spcBef>
              <a:spcPct val="0"/>
            </a:spcBef>
            <a:spcAft>
              <a:spcPct val="15000"/>
            </a:spcAft>
            <a:buChar char="•"/>
          </a:pPr>
          <a:r>
            <a:rPr lang="en-US" sz="2000" kern="1200" dirty="0"/>
            <a:t>Data Lake</a:t>
          </a:r>
        </a:p>
        <a:p>
          <a:pPr marL="228600" lvl="1" indent="-228600" algn="l" defTabSz="889000">
            <a:lnSpc>
              <a:spcPct val="90000"/>
            </a:lnSpc>
            <a:spcBef>
              <a:spcPct val="0"/>
            </a:spcBef>
            <a:spcAft>
              <a:spcPct val="15000"/>
            </a:spcAft>
            <a:buChar char="•"/>
          </a:pPr>
          <a:r>
            <a:rPr lang="en-US" sz="2000" kern="1200" dirty="0"/>
            <a:t>Stream Analytics</a:t>
          </a:r>
        </a:p>
        <a:p>
          <a:pPr marL="228600" lvl="1" indent="-228600" algn="l" defTabSz="889000">
            <a:lnSpc>
              <a:spcPct val="90000"/>
            </a:lnSpc>
            <a:spcBef>
              <a:spcPct val="0"/>
            </a:spcBef>
            <a:spcAft>
              <a:spcPct val="15000"/>
            </a:spcAft>
            <a:buChar char="•"/>
          </a:pPr>
          <a:r>
            <a:rPr lang="en-US" sz="2000" kern="1200" dirty="0"/>
            <a:t>Analysis Services</a:t>
          </a:r>
        </a:p>
      </dsp:txBody>
      <dsp:txXfrm>
        <a:off x="2691982" y="2925110"/>
        <a:ext cx="5720462" cy="2283187"/>
      </dsp:txXfrm>
    </dsp:sp>
    <dsp:sp modelId="{975FEC36-CD0E-4BA1-9445-37B05FFD96CD}">
      <dsp:nvSpPr>
        <dsp:cNvPr id="0" name=""/>
        <dsp:cNvSpPr/>
      </dsp:nvSpPr>
      <dsp:spPr>
        <a:xfrm>
          <a:off x="0" y="5484485"/>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Visualization</a:t>
          </a:r>
        </a:p>
      </dsp:txBody>
      <dsp:txXfrm>
        <a:off x="0" y="5484485"/>
        <a:ext cx="2105167" cy="408375"/>
      </dsp:txXfrm>
    </dsp:sp>
    <dsp:sp modelId="{719BA57B-B751-40B6-88AD-FF402F20568B}">
      <dsp:nvSpPr>
        <dsp:cNvPr id="0" name=""/>
        <dsp:cNvSpPr/>
      </dsp:nvSpPr>
      <dsp:spPr>
        <a:xfrm>
          <a:off x="2105166" y="5280297"/>
          <a:ext cx="421033" cy="816750"/>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B5D16A-6048-4E1D-9634-1D2AF0A2F256}">
      <dsp:nvSpPr>
        <dsp:cNvPr id="0" name=""/>
        <dsp:cNvSpPr/>
      </dsp:nvSpPr>
      <dsp:spPr>
        <a:xfrm>
          <a:off x="2694613" y="5280297"/>
          <a:ext cx="5726054" cy="816750"/>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Power BI</a:t>
          </a:r>
        </a:p>
        <a:p>
          <a:pPr marL="228600" lvl="1" indent="-228600" algn="l" defTabSz="889000">
            <a:lnSpc>
              <a:spcPct val="90000"/>
            </a:lnSpc>
            <a:spcBef>
              <a:spcPct val="0"/>
            </a:spcBef>
            <a:spcAft>
              <a:spcPct val="15000"/>
            </a:spcAft>
            <a:buChar char="•"/>
          </a:pPr>
          <a:r>
            <a:rPr lang="en-US" sz="2000" kern="1200" dirty="0"/>
            <a:t>R</a:t>
          </a:r>
        </a:p>
      </dsp:txBody>
      <dsp:txXfrm>
        <a:off x="2694613" y="5280297"/>
        <a:ext cx="5726054" cy="816750"/>
      </dsp:txXfrm>
    </dsp:sp>
    <dsp:sp modelId="{FD528662-2E78-46C5-AFEC-7596999AE27A}">
      <dsp:nvSpPr>
        <dsp:cNvPr id="0" name=""/>
        <dsp:cNvSpPr/>
      </dsp:nvSpPr>
      <dsp:spPr>
        <a:xfrm>
          <a:off x="0" y="6194571"/>
          <a:ext cx="2105167" cy="4083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dirty="0"/>
            <a:t>Solutions</a:t>
          </a:r>
        </a:p>
      </dsp:txBody>
      <dsp:txXfrm>
        <a:off x="0" y="6194571"/>
        <a:ext cx="2105167" cy="408375"/>
      </dsp:txXfrm>
    </dsp:sp>
    <dsp:sp modelId="{017728F1-FB8F-480D-960E-335CD7ADAB3C}">
      <dsp:nvSpPr>
        <dsp:cNvPr id="0" name=""/>
        <dsp:cNvSpPr/>
      </dsp:nvSpPr>
      <dsp:spPr>
        <a:xfrm>
          <a:off x="2105166" y="6169047"/>
          <a:ext cx="421033" cy="459421"/>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01724E-AC5F-494D-BB50-B7D7A454D657}">
      <dsp:nvSpPr>
        <dsp:cNvPr id="0" name=""/>
        <dsp:cNvSpPr/>
      </dsp:nvSpPr>
      <dsp:spPr>
        <a:xfrm>
          <a:off x="2694613" y="6169047"/>
          <a:ext cx="5726054" cy="459421"/>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a:t>Templates and Gallery</a:t>
          </a:r>
        </a:p>
      </dsp:txBody>
      <dsp:txXfrm>
        <a:off x="2694613" y="6169047"/>
        <a:ext cx="5726054" cy="45942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9E77D-450B-4AA5-A0D7-1198EF98D262}">
      <dsp:nvSpPr>
        <dsp:cNvPr id="0" name=""/>
        <dsp:cNvSpPr/>
      </dsp:nvSpPr>
      <dsp:spPr>
        <a:xfrm>
          <a:off x="811710" y="23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Service creation and setup</a:t>
          </a:r>
        </a:p>
        <a:p>
          <a:pPr marL="114300" lvl="1" indent="-114300" algn="l" defTabSz="666750">
            <a:lnSpc>
              <a:spcPct val="90000"/>
            </a:lnSpc>
            <a:spcBef>
              <a:spcPct val="0"/>
            </a:spcBef>
            <a:spcAft>
              <a:spcPct val="15000"/>
            </a:spcAft>
            <a:buChar char="•"/>
          </a:pPr>
          <a:r>
            <a:rPr lang="en-US" sz="1500" kern="1200" dirty="0"/>
            <a:t>Account security</a:t>
          </a:r>
        </a:p>
        <a:p>
          <a:pPr marL="114300" lvl="1" indent="-114300" algn="l" defTabSz="666750">
            <a:lnSpc>
              <a:spcPct val="90000"/>
            </a:lnSpc>
            <a:spcBef>
              <a:spcPct val="0"/>
            </a:spcBef>
            <a:spcAft>
              <a:spcPct val="15000"/>
            </a:spcAft>
            <a:buChar char="•"/>
          </a:pPr>
          <a:r>
            <a:rPr lang="en-US" sz="1500" kern="1200" dirty="0"/>
            <a:t>Cost management</a:t>
          </a:r>
        </a:p>
        <a:p>
          <a:pPr marL="114300" lvl="1" indent="-114300" algn="l" defTabSz="666750">
            <a:lnSpc>
              <a:spcPct val="90000"/>
            </a:lnSpc>
            <a:spcBef>
              <a:spcPct val="0"/>
            </a:spcBef>
            <a:spcAft>
              <a:spcPct val="15000"/>
            </a:spcAft>
            <a:buChar char="•"/>
          </a:pPr>
          <a:r>
            <a:rPr lang="en-US" sz="1500" kern="1200" dirty="0"/>
            <a:t>Scheduling</a:t>
          </a:r>
        </a:p>
        <a:p>
          <a:pPr marL="114300" lvl="1" indent="-114300" algn="l" defTabSz="666750">
            <a:lnSpc>
              <a:spcPct val="90000"/>
            </a:lnSpc>
            <a:spcBef>
              <a:spcPct val="0"/>
            </a:spcBef>
            <a:spcAft>
              <a:spcPct val="15000"/>
            </a:spcAft>
            <a:buChar char="•"/>
          </a:pPr>
          <a:r>
            <a:rPr lang="en-US" sz="1500" kern="1200" dirty="0"/>
            <a:t>Migration</a:t>
          </a:r>
        </a:p>
      </dsp:txBody>
      <dsp:txXfrm>
        <a:off x="852198" y="42824"/>
        <a:ext cx="2233854" cy="1687483"/>
      </dsp:txXfrm>
    </dsp:sp>
    <dsp:sp modelId="{D205654F-51A3-4FAE-BE99-C43D0F29D35C}">
      <dsp:nvSpPr>
        <dsp:cNvPr id="0" name=""/>
        <dsp:cNvSpPr/>
      </dsp:nvSpPr>
      <dsp:spPr>
        <a:xfrm>
          <a:off x="811710" y="1730308"/>
          <a:ext cx="2314830" cy="743027"/>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0" rIns="27940" bIns="0" numCol="1" spcCol="1270" anchor="ctr" anchorCtr="0">
          <a:noAutofit/>
        </a:bodyPr>
        <a:lstStyle/>
        <a:p>
          <a:pPr marL="0" lvl="0" indent="0" algn="l" defTabSz="977900">
            <a:lnSpc>
              <a:spcPct val="90000"/>
            </a:lnSpc>
            <a:spcBef>
              <a:spcPct val="0"/>
            </a:spcBef>
            <a:spcAft>
              <a:spcPct val="35000"/>
            </a:spcAft>
            <a:buNone/>
          </a:pPr>
          <a:r>
            <a:rPr lang="en-US" sz="2200" b="0" kern="1200" dirty="0"/>
            <a:t>Deployment</a:t>
          </a:r>
        </a:p>
      </dsp:txBody>
      <dsp:txXfrm>
        <a:off x="811710" y="1730308"/>
        <a:ext cx="1630162" cy="743027"/>
      </dsp:txXfrm>
    </dsp:sp>
    <dsp:sp modelId="{53654164-1169-41BD-8EFC-F0F3257C3B0A}">
      <dsp:nvSpPr>
        <dsp:cNvPr id="0" name=""/>
        <dsp:cNvSpPr/>
      </dsp:nvSpPr>
      <dsp:spPr>
        <a:xfrm>
          <a:off x="2507355"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3702B15-9095-4FA4-8821-B11AC9EBEFC2}">
      <dsp:nvSpPr>
        <dsp:cNvPr id="0" name=""/>
        <dsp:cNvSpPr/>
      </dsp:nvSpPr>
      <dsp:spPr>
        <a:xfrm>
          <a:off x="3518265" y="178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Monitoring and Management</a:t>
          </a:r>
        </a:p>
        <a:p>
          <a:pPr marL="114300" lvl="1" indent="-114300" algn="l" defTabSz="666750">
            <a:lnSpc>
              <a:spcPct val="90000"/>
            </a:lnSpc>
            <a:spcBef>
              <a:spcPct val="0"/>
            </a:spcBef>
            <a:spcAft>
              <a:spcPct val="15000"/>
            </a:spcAft>
            <a:buChar char="•"/>
          </a:pPr>
          <a:r>
            <a:rPr lang="en-US" sz="1500" kern="1200" dirty="0"/>
            <a:t>Development</a:t>
          </a:r>
        </a:p>
        <a:p>
          <a:pPr marL="114300" lvl="1" indent="-114300" algn="l" defTabSz="666750">
            <a:lnSpc>
              <a:spcPct val="90000"/>
            </a:lnSpc>
            <a:spcBef>
              <a:spcPct val="0"/>
            </a:spcBef>
            <a:spcAft>
              <a:spcPct val="15000"/>
            </a:spcAft>
            <a:buChar char="•"/>
          </a:pPr>
          <a:r>
            <a:rPr lang="en-US" sz="1500" kern="1200" dirty="0"/>
            <a:t>Automation</a:t>
          </a:r>
        </a:p>
      </dsp:txBody>
      <dsp:txXfrm>
        <a:off x="3558753" y="58324"/>
        <a:ext cx="2233854" cy="1687483"/>
      </dsp:txXfrm>
    </dsp:sp>
    <dsp:sp modelId="{63BDA6B1-2B38-4AE2-AC0A-4100D50825C7}">
      <dsp:nvSpPr>
        <dsp:cNvPr id="0" name=""/>
        <dsp:cNvSpPr/>
      </dsp:nvSpPr>
      <dsp:spPr>
        <a:xfrm>
          <a:off x="3518265" y="1730308"/>
          <a:ext cx="2314830" cy="743027"/>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b="0" kern="1200" dirty="0"/>
            <a:t>Tooling</a:t>
          </a:r>
          <a:r>
            <a:rPr lang="en-US" sz="1800" b="0" kern="1200" dirty="0"/>
            <a:t> </a:t>
          </a:r>
        </a:p>
      </dsp:txBody>
      <dsp:txXfrm>
        <a:off x="3518265" y="1730308"/>
        <a:ext cx="1630162" cy="743027"/>
      </dsp:txXfrm>
    </dsp:sp>
    <dsp:sp modelId="{C3295073-1100-4C99-8DBE-A1041DE3314E}">
      <dsp:nvSpPr>
        <dsp:cNvPr id="0" name=""/>
        <dsp:cNvSpPr/>
      </dsp:nvSpPr>
      <dsp:spPr>
        <a:xfrm>
          <a:off x="521391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DC0853-3C95-48A0-8914-B279EF9D3451}">
      <dsp:nvSpPr>
        <dsp:cNvPr id="0" name=""/>
        <dsp:cNvSpPr/>
      </dsp:nvSpPr>
      <dsp:spPr>
        <a:xfrm>
          <a:off x="6224821" y="23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Options</a:t>
          </a:r>
        </a:p>
        <a:p>
          <a:pPr marL="114300" lvl="1" indent="-114300" algn="l" defTabSz="666750">
            <a:lnSpc>
              <a:spcPct val="90000"/>
            </a:lnSpc>
            <a:spcBef>
              <a:spcPct val="0"/>
            </a:spcBef>
            <a:spcAft>
              <a:spcPct val="15000"/>
            </a:spcAft>
            <a:buChar char="•"/>
          </a:pPr>
          <a:r>
            <a:rPr lang="en-US" sz="1500" kern="1200" dirty="0"/>
            <a:t>Optimization</a:t>
          </a:r>
        </a:p>
        <a:p>
          <a:pPr marL="114300" lvl="1" indent="-114300" algn="l" defTabSz="666750">
            <a:lnSpc>
              <a:spcPct val="90000"/>
            </a:lnSpc>
            <a:spcBef>
              <a:spcPct val="0"/>
            </a:spcBef>
            <a:spcAft>
              <a:spcPct val="15000"/>
            </a:spcAft>
            <a:buChar char="•"/>
          </a:pPr>
          <a:r>
            <a:rPr lang="en-US" sz="1500" kern="1200" dirty="0"/>
            <a:t>Regulatory requirements</a:t>
          </a:r>
        </a:p>
        <a:p>
          <a:pPr marL="114300" lvl="1" indent="-114300" algn="l" defTabSz="666750">
            <a:lnSpc>
              <a:spcPct val="90000"/>
            </a:lnSpc>
            <a:spcBef>
              <a:spcPct val="0"/>
            </a:spcBef>
            <a:spcAft>
              <a:spcPct val="15000"/>
            </a:spcAft>
            <a:buChar char="•"/>
          </a:pPr>
          <a:r>
            <a:rPr lang="en-US" sz="1500" kern="1200" dirty="0"/>
            <a:t>Networking and Hybrid</a:t>
          </a:r>
        </a:p>
      </dsp:txBody>
      <dsp:txXfrm>
        <a:off x="6265309" y="42824"/>
        <a:ext cx="2233854" cy="1687483"/>
      </dsp:txXfrm>
    </dsp:sp>
    <dsp:sp modelId="{813E9E72-B8C5-4FD7-A1C8-FE5434B134AB}">
      <dsp:nvSpPr>
        <dsp:cNvPr id="0" name=""/>
        <dsp:cNvSpPr/>
      </dsp:nvSpPr>
      <dsp:spPr>
        <a:xfrm>
          <a:off x="6224821" y="1730308"/>
          <a:ext cx="2314830" cy="743027"/>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dirty="0"/>
            <a:t>Facilities and Regions</a:t>
          </a:r>
        </a:p>
      </dsp:txBody>
      <dsp:txXfrm>
        <a:off x="6224821" y="1730308"/>
        <a:ext cx="1630162" cy="743027"/>
      </dsp:txXfrm>
    </dsp:sp>
    <dsp:sp modelId="{2A3C153A-B69D-4383-8F06-C0B5B631BCF6}">
      <dsp:nvSpPr>
        <dsp:cNvPr id="0" name=""/>
        <dsp:cNvSpPr/>
      </dsp:nvSpPr>
      <dsp:spPr>
        <a:xfrm>
          <a:off x="7920466"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298AE1-0B1E-4F2F-9FE9-40C2F82C9870}">
      <dsp:nvSpPr>
        <dsp:cNvPr id="0" name=""/>
        <dsp:cNvSpPr/>
      </dsp:nvSpPr>
      <dsp:spPr>
        <a:xfrm>
          <a:off x="8931376" y="2336"/>
          <a:ext cx="2314830" cy="1727971"/>
        </a:xfrm>
        <a:prstGeom prst="round2SameRect">
          <a:avLst>
            <a:gd name="adj1" fmla="val 8000"/>
            <a:gd name="adj2" fmla="val 0"/>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Dev/Test/Production</a:t>
          </a:r>
        </a:p>
        <a:p>
          <a:pPr marL="114300" lvl="1" indent="-114300" algn="l" defTabSz="666750">
            <a:lnSpc>
              <a:spcPct val="90000"/>
            </a:lnSpc>
            <a:spcBef>
              <a:spcPct val="0"/>
            </a:spcBef>
            <a:spcAft>
              <a:spcPct val="15000"/>
            </a:spcAft>
            <a:buChar char="•"/>
          </a:pPr>
          <a:r>
            <a:rPr lang="en-US" sz="1500" kern="1200" dirty="0"/>
            <a:t>Groups for monitoring and billing</a:t>
          </a:r>
        </a:p>
      </dsp:txBody>
      <dsp:txXfrm>
        <a:off x="8971864" y="42824"/>
        <a:ext cx="2233854" cy="1687483"/>
      </dsp:txXfrm>
    </dsp:sp>
    <dsp:sp modelId="{0C665551-770F-4D57-ADD8-1E8A28F25433}">
      <dsp:nvSpPr>
        <dsp:cNvPr id="0" name=""/>
        <dsp:cNvSpPr/>
      </dsp:nvSpPr>
      <dsp:spPr>
        <a:xfrm>
          <a:off x="8931376" y="1730308"/>
          <a:ext cx="2314830" cy="743027"/>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b="0" kern="1200" dirty="0"/>
            <a:t>Resource Grouping</a:t>
          </a:r>
        </a:p>
      </dsp:txBody>
      <dsp:txXfrm>
        <a:off x="8931376" y="1730308"/>
        <a:ext cx="1630162" cy="743027"/>
      </dsp:txXfrm>
    </dsp:sp>
    <dsp:sp modelId="{D866364E-1252-4458-8A32-9B69140072FF}">
      <dsp:nvSpPr>
        <dsp:cNvPr id="0" name=""/>
        <dsp:cNvSpPr/>
      </dsp:nvSpPr>
      <dsp:spPr>
        <a:xfrm>
          <a:off x="10627021" y="1848332"/>
          <a:ext cx="810190" cy="810190"/>
        </a:xfrm>
        <a:prstGeom prst="ellipse">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AFA15F9-F5B6-4406-AE11-5EFCF813A28C}">
      <dsp:nvSpPr>
        <dsp:cNvPr id="0" name=""/>
        <dsp:cNvSpPr/>
      </dsp:nvSpPr>
      <dsp:spPr>
        <a:xfrm>
          <a:off x="2091839" y="3059793"/>
          <a:ext cx="2314830" cy="1727971"/>
        </a:xfrm>
        <a:prstGeom prst="round2SameRect">
          <a:avLst>
            <a:gd name="adj1" fmla="val 8000"/>
            <a:gd name="adj2" fmla="val 0"/>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Redundancy</a:t>
          </a:r>
        </a:p>
        <a:p>
          <a:pPr marL="114300" lvl="1" indent="-114300" algn="l" defTabSz="666750">
            <a:lnSpc>
              <a:spcPct val="90000"/>
            </a:lnSpc>
            <a:spcBef>
              <a:spcPct val="0"/>
            </a:spcBef>
            <a:spcAft>
              <a:spcPct val="15000"/>
            </a:spcAft>
            <a:buChar char="•"/>
          </a:pPr>
          <a:r>
            <a:rPr lang="en-US" sz="1500" kern="1200" dirty="0"/>
            <a:t>Recovery strategies</a:t>
          </a:r>
        </a:p>
        <a:p>
          <a:pPr marL="114300" lvl="1" indent="-114300" algn="l" defTabSz="666750">
            <a:lnSpc>
              <a:spcPct val="90000"/>
            </a:lnSpc>
            <a:spcBef>
              <a:spcPct val="0"/>
            </a:spcBef>
            <a:spcAft>
              <a:spcPct val="15000"/>
            </a:spcAft>
            <a:buChar char="•"/>
          </a:pPr>
          <a:r>
            <a:rPr lang="en-US" sz="1500" kern="1200" dirty="0"/>
            <a:t>Outage fallbacks</a:t>
          </a:r>
        </a:p>
      </dsp:txBody>
      <dsp:txXfrm>
        <a:off x="2132327" y="3100281"/>
        <a:ext cx="2233854" cy="1687483"/>
      </dsp:txXfrm>
    </dsp:sp>
    <dsp:sp modelId="{8B7FD021-6E0C-40A6-9B5F-918B4B042299}">
      <dsp:nvSpPr>
        <dsp:cNvPr id="0" name=""/>
        <dsp:cNvSpPr/>
      </dsp:nvSpPr>
      <dsp:spPr>
        <a:xfrm>
          <a:off x="2091839" y="4787765"/>
          <a:ext cx="2314830" cy="743027"/>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0" rIns="30480" bIns="0" numCol="1" spcCol="1270" anchor="ctr" anchorCtr="0">
          <a:noAutofit/>
        </a:bodyPr>
        <a:lstStyle/>
        <a:p>
          <a:pPr marL="0" lvl="0" indent="0" algn="l" defTabSz="1066800">
            <a:lnSpc>
              <a:spcPct val="90000"/>
            </a:lnSpc>
            <a:spcBef>
              <a:spcPct val="0"/>
            </a:spcBef>
            <a:spcAft>
              <a:spcPct val="35000"/>
            </a:spcAft>
            <a:buNone/>
          </a:pPr>
          <a:r>
            <a:rPr lang="en-US" sz="2400" kern="1200" dirty="0"/>
            <a:t>Safety</a:t>
          </a:r>
          <a:endParaRPr lang="en-US" sz="1600" kern="1200" dirty="0"/>
        </a:p>
      </dsp:txBody>
      <dsp:txXfrm>
        <a:off x="2091839" y="4787765"/>
        <a:ext cx="1630162" cy="743027"/>
      </dsp:txXfrm>
    </dsp:sp>
    <dsp:sp modelId="{2B68F48A-8B70-478C-9F52-0D527B153546}">
      <dsp:nvSpPr>
        <dsp:cNvPr id="0" name=""/>
        <dsp:cNvSpPr/>
      </dsp:nvSpPr>
      <dsp:spPr>
        <a:xfrm>
          <a:off x="3787484"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AAD708-00D7-4493-BDC1-12B6057906A7}">
      <dsp:nvSpPr>
        <dsp:cNvPr id="0" name=""/>
        <dsp:cNvSpPr/>
      </dsp:nvSpPr>
      <dsp:spPr>
        <a:xfrm>
          <a:off x="4798395" y="3059793"/>
          <a:ext cx="2314830" cy="1727971"/>
        </a:xfrm>
        <a:prstGeom prst="round2SameRect">
          <a:avLst>
            <a:gd name="adj1" fmla="val 8000"/>
            <a:gd name="adj2" fmla="val 0"/>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Telemetry data collection and storage</a:t>
          </a:r>
        </a:p>
        <a:p>
          <a:pPr marL="114300" lvl="1" indent="-114300" algn="l" defTabSz="666750">
            <a:lnSpc>
              <a:spcPct val="90000"/>
            </a:lnSpc>
            <a:spcBef>
              <a:spcPct val="0"/>
            </a:spcBef>
            <a:spcAft>
              <a:spcPct val="15000"/>
            </a:spcAft>
            <a:buChar char="•"/>
          </a:pPr>
          <a:r>
            <a:rPr lang="en-US" sz="1500" kern="1200" dirty="0"/>
            <a:t>Report distribution</a:t>
          </a:r>
        </a:p>
        <a:p>
          <a:pPr marL="114300" lvl="1" indent="-114300" algn="l" defTabSz="666750">
            <a:lnSpc>
              <a:spcPct val="90000"/>
            </a:lnSpc>
            <a:spcBef>
              <a:spcPct val="0"/>
            </a:spcBef>
            <a:spcAft>
              <a:spcPct val="15000"/>
            </a:spcAft>
            <a:buChar char="•"/>
          </a:pPr>
          <a:r>
            <a:rPr lang="en-US" sz="1500" kern="1200" dirty="0"/>
            <a:t>Automated alerts</a:t>
          </a:r>
        </a:p>
      </dsp:txBody>
      <dsp:txXfrm>
        <a:off x="4838883" y="3100281"/>
        <a:ext cx="2233854" cy="1687483"/>
      </dsp:txXfrm>
    </dsp:sp>
    <dsp:sp modelId="{0F6780AD-6FF0-481B-941D-33FB86F3EB15}">
      <dsp:nvSpPr>
        <dsp:cNvPr id="0" name=""/>
        <dsp:cNvSpPr/>
      </dsp:nvSpPr>
      <dsp:spPr>
        <a:xfrm>
          <a:off x="4798395" y="4787765"/>
          <a:ext cx="2314830" cy="743027"/>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0" rIns="25400" bIns="0" numCol="1" spcCol="1270" anchor="ctr" anchorCtr="0">
          <a:noAutofit/>
        </a:bodyPr>
        <a:lstStyle/>
        <a:p>
          <a:pPr marL="0" lvl="0" indent="0" algn="l" defTabSz="889000">
            <a:lnSpc>
              <a:spcPct val="90000"/>
            </a:lnSpc>
            <a:spcBef>
              <a:spcPct val="0"/>
            </a:spcBef>
            <a:spcAft>
              <a:spcPct val="35000"/>
            </a:spcAft>
            <a:buNone/>
          </a:pPr>
          <a:r>
            <a:rPr lang="en-US" sz="2000" kern="1200" dirty="0"/>
            <a:t>Auditing and Reporting</a:t>
          </a:r>
        </a:p>
      </dsp:txBody>
      <dsp:txXfrm>
        <a:off x="4798395" y="4787765"/>
        <a:ext cx="1630162" cy="743027"/>
      </dsp:txXfrm>
    </dsp:sp>
    <dsp:sp modelId="{05FE2D10-5428-4ADF-A07E-A42426C46C52}">
      <dsp:nvSpPr>
        <dsp:cNvPr id="0" name=""/>
        <dsp:cNvSpPr/>
      </dsp:nvSpPr>
      <dsp:spPr>
        <a:xfrm>
          <a:off x="6494040"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7E3D2A-F1CD-4DD9-A45E-2E38E6089D9D}">
      <dsp:nvSpPr>
        <dsp:cNvPr id="0" name=""/>
        <dsp:cNvSpPr/>
      </dsp:nvSpPr>
      <dsp:spPr>
        <a:xfrm>
          <a:off x="7512786" y="3059793"/>
          <a:ext cx="2591753" cy="1727971"/>
        </a:xfrm>
        <a:prstGeom prst="round2SameRect">
          <a:avLst>
            <a:gd name="adj1" fmla="val 8000"/>
            <a:gd name="adj2" fmla="val 0"/>
          </a:avLst>
        </a:prstGeom>
        <a:solidFill>
          <a:schemeClr val="accent1">
            <a:alpha val="90000"/>
            <a:tint val="4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57150" rIns="19050" bIns="19050" numCol="1" spcCol="1270" anchor="t" anchorCtr="0">
          <a:noAutofit/>
        </a:bodyPr>
        <a:lstStyle/>
        <a:p>
          <a:pPr marL="114300" lvl="1" indent="-114300" algn="l" defTabSz="666750">
            <a:lnSpc>
              <a:spcPct val="90000"/>
            </a:lnSpc>
            <a:spcBef>
              <a:spcPct val="0"/>
            </a:spcBef>
            <a:spcAft>
              <a:spcPct val="15000"/>
            </a:spcAft>
            <a:buChar char="•"/>
          </a:pPr>
          <a:r>
            <a:rPr lang="en-US" sz="1500" kern="1200" dirty="0"/>
            <a:t>Issue identification</a:t>
          </a:r>
        </a:p>
        <a:p>
          <a:pPr marL="114300" lvl="1" indent="-114300" algn="l" defTabSz="666750">
            <a:lnSpc>
              <a:spcPct val="90000"/>
            </a:lnSpc>
            <a:spcBef>
              <a:spcPct val="0"/>
            </a:spcBef>
            <a:spcAft>
              <a:spcPct val="15000"/>
            </a:spcAft>
            <a:buChar char="•"/>
          </a:pPr>
          <a:r>
            <a:rPr lang="en-US" sz="1500" kern="1200" dirty="0"/>
            <a:t>Resolution call tree</a:t>
          </a:r>
        </a:p>
        <a:p>
          <a:pPr marL="114300" lvl="1" indent="-114300" algn="l" defTabSz="666750">
            <a:lnSpc>
              <a:spcPct val="90000"/>
            </a:lnSpc>
            <a:spcBef>
              <a:spcPct val="0"/>
            </a:spcBef>
            <a:spcAft>
              <a:spcPct val="15000"/>
            </a:spcAft>
            <a:buChar char="•"/>
          </a:pPr>
          <a:r>
            <a:rPr lang="en-US" sz="1500" kern="1200" dirty="0"/>
            <a:t>Support</a:t>
          </a:r>
        </a:p>
      </dsp:txBody>
      <dsp:txXfrm>
        <a:off x="7553274" y="3100281"/>
        <a:ext cx="2510777" cy="1687483"/>
      </dsp:txXfrm>
    </dsp:sp>
    <dsp:sp modelId="{49D40827-C37B-462A-8830-3781D78F9E47}">
      <dsp:nvSpPr>
        <dsp:cNvPr id="0" name=""/>
        <dsp:cNvSpPr/>
      </dsp:nvSpPr>
      <dsp:spPr>
        <a:xfrm>
          <a:off x="7504950" y="4787765"/>
          <a:ext cx="2607424" cy="743027"/>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0" rIns="22860" bIns="0" numCol="1" spcCol="1270" anchor="ctr" anchorCtr="0">
          <a:noAutofit/>
        </a:bodyPr>
        <a:lstStyle/>
        <a:p>
          <a:pPr marL="0" lvl="0" indent="0" algn="l" defTabSz="800100">
            <a:lnSpc>
              <a:spcPct val="90000"/>
            </a:lnSpc>
            <a:spcBef>
              <a:spcPct val="0"/>
            </a:spcBef>
            <a:spcAft>
              <a:spcPct val="35000"/>
            </a:spcAft>
            <a:buNone/>
          </a:pPr>
          <a:r>
            <a:rPr lang="en-US" sz="1800" kern="1200" dirty="0"/>
            <a:t>Troubleshooting</a:t>
          </a:r>
        </a:p>
      </dsp:txBody>
      <dsp:txXfrm>
        <a:off x="7504950" y="4787765"/>
        <a:ext cx="1836214" cy="743027"/>
      </dsp:txXfrm>
    </dsp:sp>
    <dsp:sp modelId="{1FE2202C-CE03-4175-93F8-B669AAABE73F}">
      <dsp:nvSpPr>
        <dsp:cNvPr id="0" name=""/>
        <dsp:cNvSpPr/>
      </dsp:nvSpPr>
      <dsp:spPr>
        <a:xfrm>
          <a:off x="9503648" y="4905788"/>
          <a:ext cx="810190" cy="810190"/>
        </a:xfrm>
        <a:prstGeom prst="ellipse">
          <a:avLst/>
        </a:prstGeom>
        <a:solidFill>
          <a:schemeClr val="lt1">
            <a:alpha val="90000"/>
            <a:tint val="40000"/>
            <a:hueOff val="0"/>
            <a:satOff val="0"/>
            <a:lumOff val="0"/>
            <a:alphaOff val="0"/>
          </a:schemeClr>
        </a:solidFill>
        <a:ln w="25400" cap="flat" cmpd="sng" algn="ctr">
          <a:solidFill>
            <a:schemeClr val="accent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10/13/2017 7:14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1.tiff>
</file>

<file path=ppt/media/image12.jpg>
</file>

<file path=ppt/media/image13.png>
</file>

<file path=ppt/media/image14.png>
</file>

<file path=ppt/media/image15.png>
</file>

<file path=ppt/media/image18.png>
</file>

<file path=ppt/media/image19.png>
</file>

<file path=ppt/media/image2.png>
</file>

<file path=ppt/media/image3.png>
</file>

<file path=ppt/media/image4.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3109205" cy="1748928"/>
          </a:xfrm>
          <a:prstGeom prst="rect">
            <a:avLst/>
          </a:prstGeom>
          <a:noFill/>
          <a:ln w="12700">
            <a:solidFill>
              <a:prstClr val="black"/>
            </a:solidFill>
          </a:ln>
        </p:spPr>
        <p:txBody>
          <a:bodyPr vert="horz" lIns="91440" tIns="45720" rIns="91440" bIns="45720" rtlCol="0" anchor="ctr"/>
          <a:lstStyle/>
          <a:p>
            <a:endParaRPr lang="en-US" dirty="0"/>
          </a:p>
        </p:txBody>
      </p:sp>
      <p:sp>
        <p:nvSpPr>
          <p:cNvPr id="12" name="Notes Placeholder 11"/>
          <p:cNvSpPr>
            <a:spLocks noGrp="1"/>
          </p:cNvSpPr>
          <p:nvPr>
            <p:ph type="body" sz="quarter" idx="3"/>
          </p:nvPr>
        </p:nvSpPr>
        <p:spPr>
          <a:xfrm>
            <a:off x="381000" y="2641359"/>
            <a:ext cx="6251154" cy="6017899"/>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835527"/>
            <a:ext cx="947103" cy="306885"/>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pic>
        <p:nvPicPr>
          <p:cNvPr id="2" name="Picture 1"/>
          <p:cNvPicPr>
            <a:picLocks noChangeAspect="1"/>
          </p:cNvPicPr>
          <p:nvPr/>
        </p:nvPicPr>
        <p:blipFill>
          <a:blip r:embed="rId2"/>
          <a:stretch>
            <a:fillRect/>
          </a:stretch>
        </p:blipFill>
        <p:spPr>
          <a:xfrm>
            <a:off x="381000" y="169855"/>
            <a:ext cx="1926660" cy="243112"/>
          </a:xfrm>
          <a:prstGeom prst="rect">
            <a:avLst/>
          </a:prstGeom>
        </p:spPr>
      </p:pic>
      <p:sp>
        <p:nvSpPr>
          <p:cNvPr id="3" name="Rectangle 2"/>
          <p:cNvSpPr/>
          <p:nvPr/>
        </p:nvSpPr>
        <p:spPr>
          <a:xfrm>
            <a:off x="381000" y="8835527"/>
            <a:ext cx="4809836" cy="276999"/>
          </a:xfrm>
          <a:prstGeom prst="rect">
            <a:avLst/>
          </a:prstGeom>
        </p:spPr>
        <p:txBody>
          <a:bodyPr wrap="square">
            <a:spAutoFit/>
          </a:bodyPr>
          <a:lstStyle/>
          <a:p>
            <a:pPr algn="l"/>
            <a:r>
              <a:rPr lang="en-US" sz="1200" b="0" dirty="0">
                <a:solidFill>
                  <a:schemeClr val="accent6">
                    <a:lumMod val="75000"/>
                  </a:schemeClr>
                </a:solidFill>
                <a:effectLst/>
                <a:latin typeface="Calibri" panose="020F0502020204030204" pitchFamily="34" charset="0"/>
                <a:ea typeface="SimSun" panose="02010600030101010101" pitchFamily="2" charset="-122"/>
                <a:cs typeface="Arial" panose="020B0604020202020204" pitchFamily="34" charset="0"/>
              </a:rPr>
              <a:t>Microsoft Business Analytics and AI  Workshop Class Notebook</a:t>
            </a:r>
            <a:endParaRPr lang="en-US" sz="2800" b="0" dirty="0">
              <a:solidFill>
                <a:schemeClr val="accent6">
                  <a:lumMod val="75000"/>
                </a:schemeClr>
              </a:solidFill>
            </a:endParaRPr>
          </a:p>
        </p:txBody>
      </p:sp>
      <p:sp>
        <p:nvSpPr>
          <p:cNvPr id="7" name="Rectangle 6"/>
          <p:cNvSpPr/>
          <p:nvPr/>
        </p:nvSpPr>
        <p:spPr>
          <a:xfrm>
            <a:off x="2307661" y="142734"/>
            <a:ext cx="4550340" cy="461665"/>
          </a:xfrm>
          <a:prstGeom prst="rect">
            <a:avLst/>
          </a:prstGeom>
        </p:spPr>
        <p:txBody>
          <a:bodyPr wrap="square">
            <a:spAutoFit/>
          </a:bodyPr>
          <a:lstStyle/>
          <a:p>
            <a:pPr algn="r"/>
            <a:r>
              <a:rPr lang="en-US" sz="1200" b="0" dirty="0">
                <a:solidFill>
                  <a:srgbClr val="4472C4"/>
                </a:solidFill>
                <a:effectLst/>
                <a:latin typeface="Calibri" panose="020F0502020204030204" pitchFamily="34" charset="0"/>
                <a:ea typeface="SimSun" panose="02010600030101010101" pitchFamily="2" charset="-122"/>
                <a:cs typeface="Arial" panose="020B0604020202020204" pitchFamily="34" charset="0"/>
              </a:rPr>
              <a:t>Building Solutions with Microsoft Business Analytics and AI – </a:t>
            </a:r>
          </a:p>
          <a:p>
            <a:pPr algn="r"/>
            <a:r>
              <a:rPr lang="en-US" sz="1200" b="0" dirty="0">
                <a:solidFill>
                  <a:srgbClr val="4472C4"/>
                </a:solidFill>
                <a:effectLst/>
                <a:latin typeface="Calibri" panose="020F0502020204030204" pitchFamily="34" charset="0"/>
                <a:ea typeface="SimSun" panose="02010600030101010101" pitchFamily="2" charset="-122"/>
                <a:cs typeface="Arial" panose="020B0604020202020204" pitchFamily="34" charset="0"/>
              </a:rPr>
              <a:t>Setup</a:t>
            </a:r>
            <a:endParaRPr lang="en-US" sz="2800" b="0" dirty="0">
              <a:solidFill>
                <a:srgbClr val="4472C4"/>
              </a:solidFill>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14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14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14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14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14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0" indent="0">
              <a:buFont typeface="+mj-lt"/>
              <a:buNone/>
            </a:pPr>
            <a:r>
              <a:rPr lang="en-US" sz="1800" dirty="0"/>
              <a:t>Creating Solutions with the Team Data Science Process (TDSP)</a:t>
            </a:r>
          </a:p>
          <a:p>
            <a:pPr marL="0" indent="0">
              <a:buFont typeface="+mj-lt"/>
              <a:buNone/>
            </a:pPr>
            <a:endParaRPr lang="en-US" sz="1800" dirty="0"/>
          </a:p>
          <a:p>
            <a:pPr marL="0" indent="0">
              <a:buFont typeface="+mj-lt"/>
              <a:buNone/>
            </a:pPr>
            <a:r>
              <a:rPr lang="en-US" sz="1800" dirty="0"/>
              <a:t>In this hands-on workshop, you’ll cover a series of modules that guide you in understanding how to implement an analytics solution using the Team Data Science Process. You’ll learn how to work through a real-world scenario using Microsoft Azure Machine Learning Services along with other Microsoft technologies. You'll learn how to modify the solution we create in the class solution for implementations in your own scenarios.</a:t>
            </a:r>
          </a:p>
          <a:p>
            <a:pPr marL="0" indent="0">
              <a:buFont typeface="+mj-lt"/>
              <a:buNone/>
            </a:pPr>
            <a:r>
              <a:rPr lang="en-US" sz="1800" dirty="0"/>
              <a:t>This course is designed to take approximately one day.</a:t>
            </a:r>
          </a:p>
          <a:p>
            <a:pPr marL="0" indent="0">
              <a:buFont typeface="+mj-lt"/>
              <a:buNone/>
            </a:pPr>
            <a:endParaRPr lang="en-US" sz="1800" dirty="0"/>
          </a:p>
          <a:p>
            <a:pPr marL="0" indent="0">
              <a:buFont typeface="+mj-lt"/>
              <a:buNone/>
            </a:pPr>
            <a:r>
              <a:rPr lang="en-US" sz="1800" dirty="0"/>
              <a:t>Getting Started</a:t>
            </a:r>
          </a:p>
          <a:p>
            <a:pPr marL="0" indent="0">
              <a:buFont typeface="+mj-lt"/>
              <a:buNone/>
            </a:pPr>
            <a:r>
              <a:rPr lang="en-US" sz="1800" dirty="0"/>
              <a:t>You’ll need a laptop that you can install software on, a Microsoft Azure account, experience with Machine Learning and Programming in Python, along with several other pre-requisites. See the “README.md” file in the “Students” folder on the github location for this course for a full list prior to taking this course.</a:t>
            </a:r>
          </a:p>
          <a:p>
            <a:pPr marL="0" indent="0">
              <a:buFont typeface="+mj-lt"/>
              <a:buNone/>
            </a:pPr>
            <a:endParaRPr lang="en-US" sz="1800" dirty="0"/>
          </a:p>
          <a:p>
            <a:pPr marL="0" indent="0">
              <a:buFont typeface="+mj-lt"/>
              <a:buNone/>
            </a:pPr>
            <a:r>
              <a:rPr lang="en-US" sz="1800" dirty="0"/>
              <a:t>If these pre-requisites are new to you, there is a complete Learning Path in the “Instructions” folder called “Learning Path - Creating Solutions with the Team Data Science Process.md” that you can use to learn these technologies and processes. You should be able to complete all tasks in that Learning Path prior to attending this course.</a:t>
            </a:r>
          </a:p>
          <a:p>
            <a:pPr marL="0" indent="0">
              <a:buFont typeface="+mj-lt"/>
              <a:buNone/>
            </a:pPr>
            <a:endParaRPr lang="en-US" sz="1800" dirty="0"/>
          </a:p>
          <a:p>
            <a:pPr marL="0" indent="0">
              <a:buFont typeface="+mj-lt"/>
              <a:buNone/>
            </a:pPr>
            <a:r>
              <a:rPr lang="en-US" sz="1800" dirty="0"/>
              <a:t>Course Modules</a:t>
            </a:r>
          </a:p>
          <a:p>
            <a:pPr marL="0" indent="0">
              <a:buFont typeface="+mj-lt"/>
              <a:buNone/>
            </a:pPr>
            <a:endParaRPr lang="en-US" sz="1800" dirty="0"/>
          </a:p>
          <a:p>
            <a:pPr marL="0" indent="0">
              <a:buFont typeface="+mj-lt"/>
              <a:buNone/>
            </a:pPr>
            <a:r>
              <a:rPr lang="en-US" sz="1800" dirty="0"/>
              <a:t>1 – Introduction to the Team Data Science Process (TDSP)</a:t>
            </a:r>
          </a:p>
          <a:p>
            <a:pPr marL="0" indent="0">
              <a:buFont typeface="+mj-lt"/>
              <a:buNone/>
            </a:pPr>
            <a:r>
              <a:rPr lang="en-US" sz="1800" dirty="0"/>
              <a:t>In module one, we’ll cover an overview of the TDSP, with an explanation of each phase. You’ll also set up your environment for the rest of the course. By the end of the module, students should be familiar with the Team Data Science Process, the Microsoft Business Analytics and AI Platform and Azure DevOps for Data Science.</a:t>
            </a:r>
          </a:p>
          <a:p>
            <a:pPr marL="0" indent="0">
              <a:buFont typeface="+mj-lt"/>
              <a:buNone/>
            </a:pPr>
            <a:r>
              <a:rPr lang="en-US" sz="1800" dirty="0"/>
              <a:t>NOTE: Much of the setup must be accomplished prior to class. See the “README.md” file in the “Students” folder for these requirements.</a:t>
            </a:r>
          </a:p>
          <a:p>
            <a:pPr marL="0" indent="0">
              <a:buFont typeface="+mj-lt"/>
              <a:buNone/>
            </a:pPr>
            <a:endParaRPr lang="en-US" sz="1800" dirty="0"/>
          </a:p>
          <a:p>
            <a:pPr marL="0" indent="0">
              <a:buFont typeface="+mj-lt"/>
              <a:buNone/>
            </a:pPr>
            <a:r>
              <a:rPr lang="en-US" sz="1800" dirty="0"/>
              <a:t>2 – Business Understanding</a:t>
            </a:r>
          </a:p>
          <a:p>
            <a:pPr marL="0" indent="0">
              <a:buFont typeface="+mj-lt"/>
              <a:buNone/>
            </a:pPr>
            <a:r>
              <a:rPr lang="en-US" sz="1800" dirty="0"/>
              <a:t>At the end of this module, students should be able to determine questions from business requirements, locate and document data sources for Advanced Analytics, and use patterns to create solution frameworks.</a:t>
            </a:r>
          </a:p>
          <a:p>
            <a:pPr marL="0" indent="0">
              <a:buFont typeface="+mj-lt"/>
              <a:buNone/>
            </a:pPr>
            <a:r>
              <a:rPr lang="en-US" sz="1800" dirty="0"/>
              <a:t>During the module, a business case is presented, and the instructor takes the students through the process of breaking a statement down into key words used to determine the question to be answered with data storage technologies and data processing technologies, ultimately using a decision matrix to create a solution workflow.</a:t>
            </a:r>
          </a:p>
          <a:p>
            <a:pPr marL="0" indent="0">
              <a:buFont typeface="+mj-lt"/>
              <a:buNone/>
            </a:pPr>
            <a:endParaRPr lang="en-US" sz="1800" dirty="0"/>
          </a:p>
          <a:p>
            <a:pPr marL="0" indent="0">
              <a:buFont typeface="+mj-lt"/>
              <a:buNone/>
            </a:pPr>
            <a:r>
              <a:rPr lang="en-US" sz="1800" dirty="0"/>
              <a:t>3 - Data Acquisition and Understanding</a:t>
            </a:r>
          </a:p>
          <a:p>
            <a:pPr marL="0" indent="0">
              <a:buFont typeface="+mj-lt"/>
              <a:buNone/>
            </a:pPr>
            <a:r>
              <a:rPr lang="en-US" sz="1800" dirty="0"/>
              <a:t>Upon completion of this module, students should have hands-on experience and understanding of how to ingest data into the solution, explore data using the Azure Machine Learning Services (AMLS) Workbench tool, and create a mechanism to orchestrate and manage data flows through a solution.</a:t>
            </a:r>
          </a:p>
          <a:p>
            <a:pPr marL="0" indent="0">
              <a:buFont typeface="+mj-lt"/>
              <a:buNone/>
            </a:pPr>
            <a:endParaRPr lang="en-US" sz="1800" dirty="0"/>
          </a:p>
          <a:p>
            <a:pPr marL="0" indent="0">
              <a:buFont typeface="+mj-lt"/>
              <a:buNone/>
            </a:pPr>
            <a:r>
              <a:rPr lang="en-US" sz="1800" dirty="0"/>
              <a:t>4 – Modeling</a:t>
            </a:r>
          </a:p>
          <a:p>
            <a:pPr marL="0" indent="0">
              <a:buFont typeface="+mj-lt"/>
              <a:buNone/>
            </a:pPr>
            <a:r>
              <a:rPr lang="en-US" sz="1800" dirty="0"/>
              <a:t>This module is focused on Machine Learning. In this module, students will learn about Machine Learning options and create a Machine Learning solution in their AMLS environment. Students will be able to create, save, and run Machine Learning models using the AMLS Workbench tool.</a:t>
            </a:r>
          </a:p>
          <a:p>
            <a:pPr marL="0" indent="0">
              <a:buFont typeface="+mj-lt"/>
              <a:buNone/>
            </a:pPr>
            <a:endParaRPr lang="en-US" sz="1800" dirty="0"/>
          </a:p>
          <a:p>
            <a:pPr marL="0" indent="0">
              <a:buFont typeface="+mj-lt"/>
              <a:buNone/>
            </a:pPr>
            <a:r>
              <a:rPr lang="en-US" sz="1800" dirty="0"/>
              <a:t>5 – Deployment</a:t>
            </a:r>
          </a:p>
          <a:p>
            <a:pPr marL="0" indent="0">
              <a:buFont typeface="+mj-lt"/>
              <a:buNone/>
            </a:pPr>
            <a:r>
              <a:rPr lang="en-US" sz="1800" dirty="0"/>
              <a:t>This module covers the deployment of an AMLS model. Students will learn to track and monitor models and their runs using the AMLS Workbench tool. The students will learn how to deploy the results of the model to be used in client and downstream applications.</a:t>
            </a:r>
          </a:p>
          <a:p>
            <a:pPr marL="0" indent="0">
              <a:buFont typeface="+mj-lt"/>
              <a:buNone/>
            </a:pPr>
            <a:endParaRPr lang="en-US" sz="1800" dirty="0"/>
          </a:p>
          <a:p>
            <a:pPr marL="0" indent="0">
              <a:buFont typeface="+mj-lt"/>
              <a:buNone/>
            </a:pPr>
            <a:r>
              <a:rPr lang="en-US" sz="1800" dirty="0"/>
              <a:t>6 - Customer Acceptance</a:t>
            </a:r>
          </a:p>
          <a:p>
            <a:pPr marL="0" indent="0">
              <a:buFont typeface="+mj-lt"/>
              <a:buNone/>
            </a:pPr>
            <a:r>
              <a:rPr lang="en-US" sz="1800" dirty="0"/>
              <a:t>In this module, several important post-deployment activities are discussed in detail including: customer handoff and acceptance, altering and maintaining a solution, and monitoring and reporting on the solution.</a:t>
            </a:r>
          </a:p>
          <a:p>
            <a:pPr marL="0" indent="0">
              <a:buFont typeface="+mj-lt"/>
              <a:buNone/>
            </a:pPr>
            <a:endParaRPr lang="en-US" sz="1800" dirty="0"/>
          </a:p>
          <a:p>
            <a:pPr marL="0" indent="0">
              <a:buFont typeface="+mj-lt"/>
              <a:buNone/>
            </a:pPr>
            <a:r>
              <a:rPr lang="en-US" sz="1800" dirty="0"/>
              <a:t>Build and Test</a:t>
            </a:r>
          </a:p>
          <a:p>
            <a:pPr marL="0" indent="0">
              <a:buFont typeface="+mj-lt"/>
              <a:buNone/>
            </a:pPr>
            <a:r>
              <a:rPr lang="en-US" sz="1800" dirty="0"/>
              <a:t>This project contains three folders in the github folder:</a:t>
            </a:r>
          </a:p>
          <a:p>
            <a:pPr marL="0" indent="0">
              <a:buFont typeface="+mj-lt"/>
              <a:buNone/>
            </a:pPr>
            <a:r>
              <a:rPr lang="en-US" sz="1800" dirty="0"/>
              <a:t>	Instructions</a:t>
            </a:r>
          </a:p>
          <a:p>
            <a:pPr marL="0" indent="0">
              <a:buFont typeface="+mj-lt"/>
              <a:buNone/>
            </a:pPr>
            <a:r>
              <a:rPr lang="en-US" sz="1800" dirty="0"/>
              <a:t>		Materials needed to teach or prepare for this course are stored here.</a:t>
            </a:r>
          </a:p>
          <a:p>
            <a:pPr marL="0" indent="0">
              <a:buFont typeface="+mj-lt"/>
              <a:buNone/>
            </a:pPr>
            <a:r>
              <a:rPr lang="en-US" sz="1800" dirty="0"/>
              <a:t>	Instructor</a:t>
            </a:r>
          </a:p>
          <a:p>
            <a:pPr marL="0" indent="0">
              <a:buFont typeface="+mj-lt"/>
              <a:buNone/>
            </a:pPr>
            <a:r>
              <a:rPr lang="en-US" sz="1800" dirty="0"/>
              <a:t>		All source training materials, PowerPoint files, and other teaching resources are located here.</a:t>
            </a:r>
          </a:p>
          <a:p>
            <a:pPr marL="0" indent="0">
              <a:buFont typeface="+mj-lt"/>
              <a:buNone/>
            </a:pPr>
            <a:r>
              <a:rPr lang="en-US" sz="1800" dirty="0"/>
              <a:t>	Students</a:t>
            </a:r>
          </a:p>
          <a:p>
            <a:pPr marL="0" indent="0">
              <a:buFont typeface="+mj-lt"/>
              <a:buNone/>
            </a:pPr>
            <a:r>
              <a:rPr lang="en-US" sz="1800" dirty="0"/>
              <a:t>		Pre-Requisites, Student Workbooks, Resource files, Data Sources and other student assets are located here.</a:t>
            </a:r>
          </a:p>
          <a:p>
            <a:pPr marL="0" indent="0">
              <a:buFont typeface="+mj-lt"/>
              <a:buNone/>
            </a:pPr>
            <a:endParaRPr lang="en-US" sz="1800" dirty="0"/>
          </a:p>
          <a:p>
            <a:pPr marL="0" indent="0">
              <a:buFont typeface="+mj-lt"/>
              <a:buNone/>
            </a:pPr>
            <a:r>
              <a:rPr lang="en-US" sz="1800" dirty="0"/>
              <a:t>Contribute</a:t>
            </a:r>
          </a:p>
          <a:p>
            <a:pPr marL="0" indent="0">
              <a:buFont typeface="+mj-lt"/>
              <a:buNone/>
            </a:pPr>
            <a:r>
              <a:rPr lang="en-US" sz="1800" dirty="0"/>
              <a:t>You may fork or download this course for your own use. Please notify the training team of any errors or omissions using the “issues” feature on the course’s github location.</a:t>
            </a:r>
          </a:p>
          <a:p>
            <a:pPr marL="0" indent="0">
              <a:buFont typeface="+mj-lt"/>
              <a:buNone/>
            </a:pPr>
            <a:endParaRPr lang="en-US" sz="180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sz="1800" i="1" baseline="0" dirty="0"/>
              <a:t>NOTE: These workbooks contain many resources to lead you through the course, and provide a rich set of references that you can use to learn much more about these topics. If the links do not resolve properly, type the link address in manually in your web browser. If the links have changed or been removed, simply enter the title of the link in a web search engine to find the new location or a corollary reference. </a:t>
            </a:r>
          </a:p>
          <a:p>
            <a:endParaRPr lang="en-US" sz="1800" dirty="0"/>
          </a:p>
          <a:p>
            <a:endParaRPr lang="en-US" sz="1800" dirty="0"/>
          </a:p>
          <a:p>
            <a:endParaRPr lang="en-IN" dirty="0">
              <a:latin typeface="Segoe UI"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5B258F2-B2E5-4175-B339-81AEE5988F5F}" type="slidenum">
              <a:rPr kumimoji="0" lang="en-US" sz="1800" b="0" i="0" u="none" strike="noStrike" kern="0" cap="none" spc="0" normalizeH="0" baseline="0" noProof="0" smtClean="0">
                <a:ln>
                  <a:noFill/>
                </a:ln>
                <a:solidFill>
                  <a:srgbClr val="50505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dirty="0">
              <a:ln>
                <a:noFill/>
              </a:ln>
              <a:solidFill>
                <a:srgbClr val="505050"/>
              </a:solidFill>
              <a:effectLst/>
              <a:uLnTx/>
              <a:uFillTx/>
              <a:latin typeface="Segoe UI" pitchFamily="34" charset="0"/>
              <a:ea typeface="+mn-ea"/>
              <a:cs typeface="+mn-cs"/>
            </a:endParaRPr>
          </a:p>
        </p:txBody>
      </p:sp>
    </p:spTree>
    <p:extLst>
      <p:ext uri="{BB962C8B-B14F-4D97-AF65-F5344CB8AC3E}">
        <p14:creationId xmlns:p14="http://schemas.microsoft.com/office/powerpoint/2010/main" val="22589257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Complete DevOps</a:t>
            </a:r>
            <a:r>
              <a:rPr lang="en-US" baseline="0" dirty="0"/>
              <a:t> </a:t>
            </a:r>
            <a:r>
              <a:rPr lang="en-US" dirty="0"/>
              <a:t>guide - https://docsmsftpdfs.blob.core.windows.net/guides/azure/azure-ops-guide.pdf</a:t>
            </a:r>
          </a:p>
          <a:p>
            <a:pPr marL="342900" indent="-342900">
              <a:buFont typeface="+mj-lt"/>
              <a:buAutoNum type="arabicPeriod"/>
            </a:pPr>
            <a:r>
              <a:rPr lang="en-US" dirty="0"/>
              <a:t>Azure Design Patterns:</a:t>
            </a:r>
            <a:r>
              <a:rPr lang="en-US" baseline="0" dirty="0"/>
              <a:t> https://blogs.msdn.microsoft.com/uk_faculty_connection/2017/05/17/getting-started-with-azure-design-patterns-and-azure-arm-quick-start-templates/</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9112697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2855913" cy="1606550"/>
          </a:xfrm>
        </p:spPr>
      </p:sp>
      <p:sp>
        <p:nvSpPr>
          <p:cNvPr id="3" name="Notes Placeholder 2"/>
          <p:cNvSpPr>
            <a:spLocks noGrp="1"/>
          </p:cNvSpPr>
          <p:nvPr>
            <p:ph type="body" idx="1"/>
          </p:nvPr>
        </p:nvSpPr>
        <p:spPr>
          <a:xfrm>
            <a:off x="121185" y="2445745"/>
            <a:ext cx="6599104" cy="6544019"/>
          </a:xfrm>
        </p:spPr>
        <p:txBody>
          <a:bodyPr/>
          <a:lstStyle/>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Deployment </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Service Creation and Setup - https://azure.microsoft.com/en-us/offers/ms-azr-0003p/</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Authentication and Access - https://docs.microsoft.com/en-us/azure/active-directory/connect/active-directory-aadconnect</a:t>
            </a:r>
          </a:p>
          <a:p>
            <a:pPr marL="620414" marR="0" lvl="2" indent="-285750" algn="l" defTabSz="931863" rtl="0" eaLnBrk="0" fontAlgn="base" latinLnBrk="0" hangingPunct="0">
              <a:lnSpc>
                <a:spcPct val="100000"/>
              </a:lnSpc>
              <a:spcBef>
                <a:spcPct val="30000"/>
              </a:spcBef>
              <a:spcAft>
                <a:spcPct val="0"/>
              </a:spcAft>
              <a:buClrTx/>
              <a:buSzTx/>
              <a:buFont typeface="+mj-lt"/>
              <a:buAutoNum type="romanL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 best practices - https://docs.microsoft.com/en-us/azure/active-directory/role-based-access-control-configure</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Cost Management (Pricing) - https://azure.microsoft.com/en-us/pricing/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Migrations - https://msdn.microsoft.com/en-us/library/dn727097.aspx</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Tools</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The Azure Portal - https://docs.microsoft.com/en-us/azure/azure-portal-overview </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PowerShell - https://docs.microsoft.com/en-us/powershell/azure/overview?view=azurermps-3.8.0</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CLI - https://docs.microsoft.com/en-us/cli/azure/install-azure-cli</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Others - Visual Studio, System Center, Jenkins, chef</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Automation - https://azure.microsoft.com/en-us/services/automation/</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Facilities and Regions  </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Locations - https://azure.microsoft.com/en-us/regions/</a:t>
            </a:r>
          </a:p>
          <a:p>
            <a:pPr marL="560162" marR="0" lvl="1" indent="-3429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Azure Trust Center </a:t>
            </a:r>
            <a:r>
              <a:rPr lang="en-US" kern="1200" baseline="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 https://www.microsoft.com/en-us/TrustCenter/</a:t>
            </a:r>
            <a:endPar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Grouping</a:t>
            </a:r>
          </a:p>
          <a:p>
            <a:pPr marL="445862" marR="0" lvl="1" indent="-228600" algn="l" defTabSz="931863" rtl="0" eaLnBrk="0" fontAlgn="base" latinLnBrk="0" hangingPunct="0">
              <a:lnSpc>
                <a:spcPct val="100000"/>
              </a:lnSpc>
              <a:spcBef>
                <a:spcPct val="30000"/>
              </a:spcBef>
              <a:spcAft>
                <a:spcPct val="0"/>
              </a:spcAft>
              <a:buClrTx/>
              <a:buSzTx/>
              <a:buFont typeface="+mj-lt"/>
              <a:buAutoNum type="alphaLcParen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Resource Groups - https://docs.microsoft.com/en-us/azure/azure-resource-manager/resource-group-overview </a:t>
            </a:r>
          </a:p>
          <a:p>
            <a:pPr marL="620414" marR="0" lvl="2" indent="-285750" algn="l" defTabSz="931863" rtl="0" eaLnBrk="0" fontAlgn="base" latinLnBrk="0" hangingPunct="0">
              <a:lnSpc>
                <a:spcPct val="100000"/>
              </a:lnSpc>
              <a:spcBef>
                <a:spcPct val="30000"/>
              </a:spcBef>
              <a:spcAft>
                <a:spcPct val="0"/>
              </a:spcAft>
              <a:buClrTx/>
              <a:buSzTx/>
              <a:buFont typeface="+mj-lt"/>
              <a:buAutoNum type="romanL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Using the ARM model - https://docs.microsoft.com/en-us/azure/azure-resource-manager/resource-group-template-deploy-portal</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Safety - https://docs.microsoft.com/en-us/azure/storage/storage-redundancy </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Auditing - https://msdn.microsoft.com/en-us/library/mt662411.aspx?f=255&amp;MSPPError=-2147217396</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Troubleshooting and Support - https://azure.microsoft.com/en-us/blog/understanding-azure-troubleshooting-and-support/</a:t>
            </a:r>
          </a:p>
          <a:p>
            <a:pPr marL="228600" marR="0" indent="-228600" algn="l" defTabSz="931863" rtl="0" eaLnBrk="0" fontAlgn="base" latinLnBrk="0" hangingPunct="0">
              <a:lnSpc>
                <a:spcPct val="100000"/>
              </a:lnSpc>
              <a:spcBef>
                <a:spcPct val="30000"/>
              </a:spcBef>
              <a:spcAft>
                <a:spcPct val="0"/>
              </a:spcAft>
              <a:buClrTx/>
              <a:buSzTx/>
              <a:buFont typeface="+mj-lt"/>
              <a:buAutoNum type="arabicPeriod"/>
              <a:tabLst/>
              <a:defRPr/>
            </a:pPr>
            <a:endPar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endParaRPr>
          </a:p>
          <a:p>
            <a:pPr marL="0" marR="0" indent="0" algn="l" defTabSz="931863" rtl="0" eaLnBrk="0" fontAlgn="base" latinLnBrk="0" hangingPunct="0">
              <a:lnSpc>
                <a:spcPct val="100000"/>
              </a:lnSpc>
              <a:spcBef>
                <a:spcPct val="30000"/>
              </a:spcBef>
              <a:spcAft>
                <a:spcPct val="0"/>
              </a:spcAft>
              <a:buClrTx/>
              <a:buSzTx/>
              <a:buFont typeface="+mj-lt"/>
              <a:buNone/>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Special considerations for Advanced Analytics: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Account management</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Storage and redundancy</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Privacy and data protection</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Scheduling and Pipelined workflows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Networking - https://www.simple-talk.com/cloud/cloud-data/azure-networking-sql-server-dbas/</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Optimization</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Security</a:t>
            </a:r>
          </a:p>
          <a:p>
            <a:pPr marL="171450" marR="0" lvl="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Advanced Analytics Services awareness – data transfer, storage and processing</a:t>
            </a:r>
          </a:p>
          <a:p>
            <a:pPr marL="171450" marR="0" indent="-171450" algn="l" defTabSz="931863"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kern="1200" baseline="0" dirty="0">
                <a:solidFill>
                  <a:schemeClr val="tx1"/>
                </a:solidFill>
                <a:latin typeface="Segoe UI Light" panose="020B0502040204020203" pitchFamily="34" charset="0"/>
                <a:ea typeface="MS PGothic" panose="020B0600070205080204" pitchFamily="34" charset="-128"/>
                <a:cs typeface="Segoe UI Light" panose="020B0502040204020203" pitchFamily="34" charset="0"/>
              </a:rPr>
              <a:t>Dependencies and interactions</a:t>
            </a:r>
          </a:p>
        </p:txBody>
      </p:sp>
      <p:sp>
        <p:nvSpPr>
          <p:cNvPr id="4" name="Slide Number Placeholder 3"/>
          <p:cNvSpPr>
            <a:spLocks noGrp="1"/>
          </p:cNvSpPr>
          <p:nvPr>
            <p:ph type="sldNum" sz="quarter" idx="10"/>
          </p:nvPr>
        </p:nvSpPr>
        <p:spPr/>
        <p:txBody>
          <a:bodyPr/>
          <a:lstStyle/>
          <a:p>
            <a:pPr marL="0" marR="0" lvl="0" indent="0" algn="r" defTabSz="931863" rtl="0" eaLnBrk="1" fontAlgn="base" latinLnBrk="0" hangingPunct="1">
              <a:lnSpc>
                <a:spcPct val="100000"/>
              </a:lnSpc>
              <a:spcBef>
                <a:spcPct val="0"/>
              </a:spcBef>
              <a:spcAft>
                <a:spcPct val="0"/>
              </a:spcAft>
              <a:buClrTx/>
              <a:buSzTx/>
              <a:buFontTx/>
              <a:buNone/>
              <a:tabLst/>
              <a:defRPr/>
            </a:pPr>
            <a:fld id="{7088D5E3-B0C4-244E-905F-C9848084E0A1}" type="slidenum">
              <a:rPr kumimoji="0" lang="en-US" sz="1200" b="0" i="0" u="none" strike="noStrike" kern="1200" cap="none" spc="0" normalizeH="0" baseline="0" noProof="0" smtClean="0">
                <a:ln>
                  <a:noFill/>
                </a:ln>
                <a:solidFill>
                  <a:prstClr val="black"/>
                </a:solidFill>
                <a:effectLst/>
                <a:uLnTx/>
                <a:uFillTx/>
                <a:latin typeface="Calibri" panose="020F0502020204030204" pitchFamily="34" charset="0"/>
                <a:ea typeface="MS PGothic" panose="020B0600070205080204" pitchFamily="34" charset="-128"/>
                <a:cs typeface="+mn-cs"/>
              </a:rPr>
              <a:pPr marL="0" marR="0" lvl="0" indent="0" algn="r" defTabSz="931863" rtl="0" eaLnBrk="1" fontAlgn="base" latinLnBrk="0" hangingPunct="1">
                <a:lnSpc>
                  <a:spcPct val="100000"/>
                </a:lnSpc>
                <a:spcBef>
                  <a:spcPct val="0"/>
                </a:spcBef>
                <a:spcAft>
                  <a:spcPct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pitchFamily="34" charset="0"/>
              <a:ea typeface="MS PGothic" panose="020B0600070205080204" pitchFamily="34" charset="-128"/>
              <a:cs typeface="+mn-cs"/>
            </a:endParaRPr>
          </a:p>
        </p:txBody>
      </p:sp>
    </p:spTree>
    <p:extLst>
      <p:ext uri="{BB962C8B-B14F-4D97-AF65-F5344CB8AC3E}">
        <p14:creationId xmlns:p14="http://schemas.microsoft.com/office/powerpoint/2010/main" val="28239781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Using Azure for Dev/Test: https://azure.microsoft.com/en-us/solutions/dev-test/</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631927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a:xfrm>
            <a:off x="380999" y="2566931"/>
            <a:ext cx="6218105" cy="6223772"/>
          </a:xfrm>
        </p:spPr>
        <p:txBody>
          <a:bodyPr/>
          <a:lstStyle/>
          <a:p>
            <a:pPr marL="228600" indent="-228600">
              <a:buFont typeface="+mj-lt"/>
              <a:buAutoNum type="arabicPeriod"/>
            </a:pPr>
            <a:r>
              <a:rPr lang="en-US" dirty="0"/>
              <a:t>The Azure Portal: https://portal.azure.com/ and Operations Management Suite (OMS): https://azure.microsoft.com/en-us/documentation/articles/operations-management-suite-overview/ </a:t>
            </a:r>
          </a:p>
          <a:p>
            <a:pPr marL="560162" lvl="1" indent="-342900">
              <a:buFont typeface="+mj-lt"/>
              <a:buAutoNum type="alphaLcPeriod"/>
            </a:pPr>
            <a:r>
              <a:rPr lang="en-US" dirty="0"/>
              <a:t>Also, customizations: https://www.youtube.com/playlist?list=PLFuGXEPUdlxLwxsfkvpdvAGInsLDfgvvC</a:t>
            </a:r>
          </a:p>
          <a:p>
            <a:pPr marL="228600" indent="-228600">
              <a:buFont typeface="+mj-lt"/>
              <a:buAutoNum type="arabicPeriod"/>
            </a:pPr>
            <a:r>
              <a:rPr lang="en-US" dirty="0"/>
              <a:t>Azure PowerShell: https://azure.microsoft.com/en-us/documentation/articles/powershell-install-configure/#what-is-azure-powershell and ARM Templates: https://azure.microsoft.com/en-us/documentation/articles/resource-group-overview/</a:t>
            </a:r>
          </a:p>
          <a:p>
            <a:pPr marL="228600" indent="-228600">
              <a:buFont typeface="+mj-lt"/>
              <a:buAutoNum type="arabicPeriod"/>
            </a:pPr>
            <a:r>
              <a:rPr lang="en-US" dirty="0"/>
              <a:t>Azure Data Catalog (use an InPrivate browser tab): http://azuredatacatalog.com</a:t>
            </a:r>
          </a:p>
          <a:p>
            <a:pPr marL="228600" indent="-228600">
              <a:buFont typeface="+mj-lt"/>
              <a:buAutoNum type="arabicPeriod"/>
            </a:pPr>
            <a:r>
              <a:rPr lang="en-US" dirty="0"/>
              <a:t>Azure Machine Learning Services and Workbench: https://docs.microsoft.com/en-us/azure/machine-learning/preview/ </a:t>
            </a:r>
          </a:p>
          <a:p>
            <a:pPr marL="228600" indent="-228600">
              <a:buFont typeface="+mj-lt"/>
              <a:buAutoNum type="arabicPeriod"/>
            </a:pPr>
            <a:r>
              <a:rPr lang="en-US" dirty="0"/>
              <a:t>Microsoft </a:t>
            </a:r>
            <a:r>
              <a:rPr lang="en-US" dirty="0" err="1"/>
              <a:t>VSCode</a:t>
            </a:r>
            <a:r>
              <a:rPr lang="en-US" dirty="0"/>
              <a:t>: https://code.visualstudio.com/ </a:t>
            </a:r>
          </a:p>
          <a:p>
            <a:pPr marL="228600" indent="-228600">
              <a:buFont typeface="+mj-lt"/>
              <a:buAutoNum type="arabicPeriod"/>
            </a:pPr>
            <a:r>
              <a:rPr lang="en-US" dirty="0"/>
              <a:t>Docker: https://docs.microsoft.com/en-us/dotnet/standard/microservices-architecture/container-docker-introduction/docker-defined </a:t>
            </a:r>
          </a:p>
          <a:p>
            <a:pPr marL="228600" indent="-228600">
              <a:buFont typeface="+mj-lt"/>
              <a:buAutoNum type="arabicPeriod"/>
            </a:pPr>
            <a:r>
              <a:rPr lang="en-US" dirty="0"/>
              <a:t>Python and Notebooks: https://msdn.microsoft.com/en-us/library/dn705848.aspx </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13</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26510149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a:xfrm>
            <a:off x="381000" y="2577947"/>
            <a:ext cx="6096000" cy="5880253"/>
          </a:xfrm>
        </p:spPr>
        <p:txBody>
          <a:bodyPr/>
          <a:lstStyle/>
          <a:p>
            <a:pPr marL="228600" indent="-228600">
              <a:buFont typeface="+mj-lt"/>
              <a:buAutoNum type="arabicPeriod"/>
            </a:pPr>
            <a:r>
              <a:rPr lang="en-US" dirty="0"/>
              <a:t>Data Storage Options (Building Real-World Cloud Apps with Azure): https://www.asp.net/aspnet/overview/developing-apps-with-windows-azure/building-real-world-cloud-apps-with-windows-azure/data-storage-options</a:t>
            </a:r>
          </a:p>
          <a:p>
            <a:pPr marL="228600" indent="-228600">
              <a:buFont typeface="+mj-lt"/>
              <a:buAutoNum type="arabicPeriod"/>
            </a:pPr>
            <a:r>
              <a:rPr lang="en-US" dirty="0"/>
              <a:t>Options: https://blogs.msdn.microsoft.com/uk_faculty_connection/2017/02/24/big-data-and-azure/</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5042483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19113" y="744538"/>
            <a:ext cx="3071812" cy="1728787"/>
          </a:xfrm>
        </p:spPr>
      </p:sp>
      <p:sp>
        <p:nvSpPr>
          <p:cNvPr id="3" name="Notes Placeholder 2"/>
          <p:cNvSpPr>
            <a:spLocks noGrp="1"/>
          </p:cNvSpPr>
          <p:nvPr>
            <p:ph type="body" idx="1"/>
          </p:nvPr>
        </p:nvSpPr>
        <p:spPr/>
        <p:txBody>
          <a:bodyPr/>
          <a:lstStyle/>
          <a:p>
            <a:pPr marL="342900" indent="-342900">
              <a:buFont typeface="+mj-lt"/>
              <a:buAutoNum type="arabicPeriod"/>
            </a:pPr>
            <a:r>
              <a:rPr lang="en-US" dirty="0"/>
              <a:t>A quick Overview: https://channel9.msdn.com/Blogs/Windows-Azure/Azure-Storage-5-Minute-Overview</a:t>
            </a:r>
          </a:p>
          <a:p>
            <a:pPr marL="342900" indent="-342900">
              <a:buFont typeface="+mj-lt"/>
              <a:buAutoNum type="arabicPeriod"/>
            </a:pPr>
            <a:r>
              <a:rPr lang="en-US" dirty="0"/>
              <a:t>More on Storage: https://azure.microsoft.com/en-us/documentation/articles/storage-introduction/</a:t>
            </a:r>
          </a:p>
          <a:p>
            <a:pPr marL="342900" indent="-342900" fontAlgn="ctr">
              <a:buFont typeface="+mj-lt"/>
              <a:buAutoNum type="arabicPeriod"/>
            </a:pPr>
            <a:r>
              <a:rPr lang="en-US" dirty="0"/>
              <a:t>Locations and Redundancy Overview: https://azure.microsoft.com/en-us/documentation/articles/storage-introduction/</a:t>
            </a:r>
          </a:p>
          <a:p>
            <a:pPr marL="342900" indent="-342900" fontAlgn="ctr">
              <a:buFont typeface="+mj-lt"/>
              <a:buAutoNum type="arabicPeriod"/>
            </a:pPr>
            <a:r>
              <a:rPr lang="en-US" dirty="0"/>
              <a:t>Affects on Scalability and Performance Targets: https://azure.microsoft.com/en-us/documentation/articles/storage-scalability-targets/</a:t>
            </a:r>
          </a:p>
          <a:p>
            <a:pPr marL="342900" indent="-342900" fontAlgn="ctr">
              <a:buFont typeface="+mj-lt"/>
              <a:buAutoNum type="arabicPeriod"/>
            </a:pPr>
            <a:r>
              <a:rPr lang="en-US" dirty="0"/>
              <a:t>Pricing Details: https://azure.microsoft.com/en-us/pricing/details/storage/</a:t>
            </a:r>
            <a:endParaRPr lang="en-US" b="0" i="0" kern="1200" dirty="0">
              <a:solidFill>
                <a:schemeClr val="tx1"/>
              </a:solidFill>
              <a:effectLst/>
              <a:ea typeface="+mn-ea"/>
              <a:cs typeface="+mn-cs"/>
            </a:endParaRPr>
          </a:p>
          <a:p>
            <a:pPr marL="342900" indent="-342900">
              <a:buFont typeface="+mj-lt"/>
              <a:buAutoNum type="arabicPeriod"/>
            </a:pP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07328AF-CB56-472B-9A4E-CEB6EDD5FBF3}"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1327641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5340350" cy="3003550"/>
          </a:xfrm>
        </p:spPr>
      </p:sp>
      <p:sp>
        <p:nvSpPr>
          <p:cNvPr id="3" name="Notes Placeholder 2"/>
          <p:cNvSpPr>
            <a:spLocks noGrp="1"/>
          </p:cNvSpPr>
          <p:nvPr>
            <p:ph type="body" idx="1"/>
          </p:nvPr>
        </p:nvSpPr>
        <p:spPr>
          <a:xfrm>
            <a:off x="381000" y="3888275"/>
            <a:ext cx="6269182" cy="4909361"/>
          </a:xfrm>
        </p:spPr>
        <p:txBody>
          <a:bodyPr/>
          <a:lstStyle/>
          <a:p>
            <a:endParaRPr lang="en-US" sz="1600"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08708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a:xfrm>
            <a:off x="381000" y="2610998"/>
            <a:ext cx="6294120" cy="6246563"/>
          </a:xfrm>
        </p:spPr>
        <p:txBody>
          <a:bodyPr/>
          <a:lstStyle/>
          <a:p>
            <a:r>
              <a:rPr lang="en-US" sz="1400" dirty="0"/>
              <a:t>There will be a</a:t>
            </a:r>
            <a:r>
              <a:rPr lang="en-US" sz="1400" baseline="0" dirty="0"/>
              <a:t> general feedback form, but after each module you are asked if you can complete the objectives. If you cannot, let the instructor know.</a:t>
            </a:r>
          </a:p>
          <a:p>
            <a:endParaRPr lang="en-US" sz="1400" dirty="0"/>
          </a:p>
          <a:p>
            <a:r>
              <a:rPr lang="en-US" sz="1400" dirty="0"/>
              <a:t>There are a few things you need prior to coming to class:</a:t>
            </a:r>
          </a:p>
          <a:p>
            <a:endParaRPr lang="en-US" sz="1400" dirty="0"/>
          </a:p>
          <a:p>
            <a:r>
              <a:rPr lang="en-US" sz="1400" dirty="0"/>
              <a:t>• A background in data technologies, such as working with Relational and Non-Relational data processing systems </a:t>
            </a:r>
          </a:p>
          <a:p>
            <a:r>
              <a:rPr lang="en-US" sz="1400" dirty="0"/>
              <a:t>• A general level of predictive and classification Statistics</a:t>
            </a:r>
          </a:p>
          <a:p>
            <a:r>
              <a:rPr lang="en-US" sz="1400" dirty="0"/>
              <a:t>• A general understanding of Machine Learning</a:t>
            </a:r>
          </a:p>
          <a:p>
            <a:r>
              <a:rPr lang="en-US" sz="1400" dirty="0"/>
              <a:t>• A subscription to Microsoft Azure (this may be provided through your company or as part of your invitation)</a:t>
            </a:r>
          </a:p>
          <a:p>
            <a:endParaRPr lang="en-US" sz="14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763618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4106863" cy="2311400"/>
          </a:xfrm>
        </p:spPr>
      </p:sp>
      <p:sp>
        <p:nvSpPr>
          <p:cNvPr id="3" name="Notes Placeholder 2"/>
          <p:cNvSpPr>
            <a:spLocks noGrp="1"/>
          </p:cNvSpPr>
          <p:nvPr>
            <p:ph type="body" idx="1"/>
          </p:nvPr>
        </p:nvSpPr>
        <p:spPr>
          <a:xfrm>
            <a:off x="381000" y="3143985"/>
            <a:ext cx="6174036" cy="5541227"/>
          </a:xfrm>
        </p:spPr>
        <p:txBody>
          <a:bodyPr/>
          <a:lstStyle/>
          <a:p>
            <a:pPr marL="0" lvl="0" indent="0">
              <a:buFont typeface="+mj-lt"/>
              <a:buNone/>
              <a:defRPr/>
            </a:pPr>
            <a:r>
              <a:rPr lang="en-US" i="1" kern="1200" baseline="0" dirty="0">
                <a:solidFill>
                  <a:schemeClr val="tx1"/>
                </a:solidFill>
              </a:rPr>
              <a:t>If using your local machine, skip to step 3. </a:t>
            </a:r>
          </a:p>
          <a:p>
            <a:pPr marL="0" lvl="0" indent="0">
              <a:buFont typeface="+mj-lt"/>
              <a:buNone/>
              <a:defRPr/>
            </a:pPr>
            <a:endParaRPr lang="en-US" i="1" kern="1200" baseline="0" dirty="0">
              <a:solidFill>
                <a:schemeClr val="tx1"/>
              </a:solidFill>
            </a:endParaRPr>
          </a:p>
          <a:p>
            <a:pPr marL="445862" lvl="1" indent="-228600">
              <a:buFont typeface="+mj-lt"/>
              <a:buAutoNum type="arabicPeriod"/>
              <a:defRPr/>
            </a:pPr>
            <a:r>
              <a:rPr lang="en-US" sz="1400" kern="1200" dirty="0">
                <a:solidFill>
                  <a:schemeClr val="tx1"/>
                </a:solidFill>
                <a:latin typeface="Segoe UI Light" pitchFamily="34" charset="0"/>
                <a:ea typeface="+mn-ea"/>
                <a:cs typeface="+mn-cs"/>
              </a:rPr>
              <a:t>Open this location and follow the instructions you see there - https://docs.microsoft.com/en-us/azure/machine-learning/data-science-virtual-machine/provision-vm </a:t>
            </a:r>
          </a:p>
          <a:p>
            <a:pPr marL="677564" lvl="2" indent="-342900">
              <a:buFont typeface="+mj-lt"/>
              <a:buAutoNum type="alphaLcParenR"/>
              <a:defRPr/>
            </a:pPr>
            <a:r>
              <a:rPr lang="en-US" sz="1400" kern="1200" dirty="0">
                <a:solidFill>
                  <a:schemeClr val="tx1"/>
                </a:solidFill>
                <a:latin typeface="Segoe UI Light" pitchFamily="34" charset="0"/>
                <a:ea typeface="+mn-ea"/>
                <a:cs typeface="+mn-cs"/>
              </a:rPr>
              <a:t>Select the </a:t>
            </a:r>
            <a:r>
              <a:rPr lang="en-US" sz="1400" b="1" kern="1200" dirty="0">
                <a:solidFill>
                  <a:schemeClr val="tx1"/>
                </a:solidFill>
                <a:effectLst/>
                <a:latin typeface="Segoe UI Light" pitchFamily="34" charset="0"/>
                <a:ea typeface="+mn-ea"/>
                <a:cs typeface="+mn-cs"/>
              </a:rPr>
              <a:t>Data Science Virtual Machine - Windows 2016 CSP</a:t>
            </a:r>
          </a:p>
          <a:p>
            <a:pPr marL="677564" lvl="2" indent="-342900">
              <a:buFont typeface="+mj-lt"/>
              <a:buAutoNum type="alphaLcParenR"/>
              <a:defRPr/>
            </a:pPr>
            <a:r>
              <a:rPr lang="en-US" sz="1400" b="0" kern="1200" dirty="0">
                <a:solidFill>
                  <a:schemeClr val="tx1"/>
                </a:solidFill>
                <a:latin typeface="Segoe UI Light" pitchFamily="34" charset="0"/>
                <a:ea typeface="+mn-ea"/>
                <a:cs typeface="+mn-cs"/>
              </a:rPr>
              <a:t>Select SDD Drives</a:t>
            </a:r>
          </a:p>
          <a:p>
            <a:pPr marL="677564" lvl="2" indent="-342900">
              <a:buFont typeface="+mj-lt"/>
              <a:buAutoNum type="alphaLcParenR"/>
              <a:defRPr/>
            </a:pPr>
            <a:r>
              <a:rPr lang="en-US" sz="1400" b="0" kern="1200" dirty="0">
                <a:solidFill>
                  <a:schemeClr val="tx1"/>
                </a:solidFill>
                <a:latin typeface="Segoe UI Light" pitchFamily="34" charset="0"/>
                <a:ea typeface="+mn-ea"/>
                <a:cs typeface="+mn-cs"/>
              </a:rPr>
              <a:t>Select D4S_v3 as the size (only available in certain locations - https://azure.microsoft.com/en-us/blog/introducing-the-new-dv3-and-ev3-vm-sizes/)</a:t>
            </a:r>
          </a:p>
          <a:p>
            <a:pPr marL="560162" lvl="1" indent="-342900">
              <a:buFont typeface="+mj-lt"/>
              <a:buAutoNum type="arabicPeriod"/>
              <a:defRPr/>
            </a:pPr>
            <a:r>
              <a:rPr lang="en-US" dirty="0"/>
              <a:t>Log in to the Data Science Virtual Machine (DSVM), open Server Manager, and use the "Add roles and features" wizard to add Hyper-V (use all default settings).</a:t>
            </a:r>
          </a:p>
          <a:p>
            <a:pPr marL="560162" lvl="1" indent="-342900">
              <a:buFont typeface="+mj-lt"/>
              <a:buAutoNum type="arabicPeriod"/>
              <a:defRPr/>
            </a:pPr>
            <a:r>
              <a:rPr lang="en-US" dirty="0"/>
              <a:t>Open Firefox (if on the DSVM) and navigate to https://aka.ms/azureml-wb-msi, run the downloader to install AMLS Workbench.</a:t>
            </a:r>
          </a:p>
          <a:p>
            <a:pPr marL="560162" lvl="1" indent="-342900">
              <a:buFont typeface="+mj-lt"/>
              <a:buAutoNum type="arabicPeriod"/>
              <a:defRPr/>
            </a:pPr>
            <a:r>
              <a:rPr lang="en-US" dirty="0"/>
              <a:t>Next, navigate to https://download.docker.com/win/stable/Docker%20for%20Windows%20Installer.exe, run the downloader to install Docker for Windows. You will be prompted to logout upon completion, do NOT log out until AMLS Workbench has finished installing.</a:t>
            </a:r>
          </a:p>
          <a:p>
            <a:pPr marL="560162" lvl="1" indent="-342900">
              <a:buFont typeface="+mj-lt"/>
              <a:buAutoNum type="arabicPeriod"/>
              <a:defRPr/>
            </a:pPr>
            <a:r>
              <a:rPr lang="en-US" dirty="0"/>
              <a:t>While you're waiting for the installations to complete, head to https://docs.microsoft.com/en-us/azure/machine-learning/preview/quickstart-installation and complete only the "Create Azure Machine Learning accounts" section</a:t>
            </a:r>
          </a:p>
          <a:p>
            <a:pPr marL="560162" lvl="1" indent="-342900">
              <a:buFont typeface="+mj-lt"/>
              <a:buAutoNum type="arabicPeriod"/>
              <a:defRPr/>
            </a:pPr>
            <a:r>
              <a:rPr lang="en-US" dirty="0"/>
              <a:t>Also, download and extract all from the zip file here https://github.com/Azure/MachineLearningSamples-ChurnPrediction/archive/master.zip</a:t>
            </a:r>
          </a:p>
          <a:p>
            <a:pPr marL="560162" lvl="1" indent="-342900">
              <a:buFont typeface="+mj-lt"/>
              <a:buAutoNum type="arabicPeriod"/>
              <a:defRPr/>
            </a:pPr>
            <a:r>
              <a:rPr lang="en-US" dirty="0"/>
              <a:t>The instructor will continue the class, but you will need to restart your DSVM after the AMLS Workbench download has completed</a:t>
            </a:r>
          </a:p>
        </p:txBody>
      </p:sp>
      <p:sp>
        <p:nvSpPr>
          <p:cNvPr id="5" name="Slide Number Placeholder 4"/>
          <p:cNvSpPr>
            <a:spLocks noGrp="1"/>
          </p:cNvSpPr>
          <p:nvPr>
            <p:ph type="sldNum" sz="quarter"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3356836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At the</a:t>
            </a:r>
            <a:r>
              <a:rPr lang="en-US" baseline="0" dirty="0"/>
              <a:t> end of this Module, you will:</a:t>
            </a:r>
          </a:p>
          <a:p>
            <a:pPr marL="445862" lvl="1" indent="-228600">
              <a:buFont typeface="+mj-lt"/>
              <a:buAutoNum type="arabicPeriod"/>
            </a:pPr>
            <a:r>
              <a:rPr lang="en-US" baseline="0" dirty="0"/>
              <a:t>Understand the Team Data Science Process</a:t>
            </a:r>
          </a:p>
          <a:p>
            <a:pPr marL="445862" lvl="1" indent="-228600">
              <a:buFont typeface="+mj-lt"/>
              <a:buAutoNum type="arabicPeriod"/>
            </a:pPr>
            <a:r>
              <a:rPr lang="en-US" baseline="0" dirty="0"/>
              <a:t>Understand the </a:t>
            </a:r>
            <a:r>
              <a:rPr kumimoji="0" lang="en-US" sz="1400" b="0" i="0" u="none" strike="noStrike" kern="1200" cap="none" spc="0" normalizeH="0" baseline="0" noProof="0" dirty="0">
                <a:ln>
                  <a:noFill/>
                </a:ln>
                <a:solidFill>
                  <a:srgbClr val="00B050"/>
                </a:solidFill>
                <a:effectLst/>
                <a:uLnTx/>
                <a:uFillTx/>
                <a:latin typeface="Segoe UI Light"/>
                <a:ea typeface="+mn-ea"/>
                <a:cs typeface="+mn-cs"/>
              </a:rPr>
              <a:t>Microsoft Business Analytics and AI </a:t>
            </a:r>
            <a:r>
              <a:rPr lang="en-US" baseline="0" dirty="0"/>
              <a:t>Platform</a:t>
            </a:r>
          </a:p>
          <a:p>
            <a:pPr marL="445862" lvl="1" indent="-228600">
              <a:buFont typeface="+mj-lt"/>
              <a:buAutoNum type="arabicPeriod"/>
            </a:pPr>
            <a:r>
              <a:rPr lang="en-US" dirty="0"/>
              <a:t>Understand DevOps for Data Science Projects</a:t>
            </a:r>
            <a:endParaRPr lang="en-US" baseline="0" dirty="0"/>
          </a:p>
          <a:p>
            <a:pPr marL="445862" lvl="1" indent="-228600">
              <a:buFont typeface="+mj-lt"/>
              <a:buAutoNum type="arabicPeriod"/>
            </a:pPr>
            <a:r>
              <a:rPr lang="en-US" baseline="0" dirty="0"/>
              <a:t>Set up and Configure your Development Environments</a:t>
            </a:r>
          </a:p>
          <a:p>
            <a:pPr marL="217262" lvl="1" indent="0">
              <a:buFont typeface="+mj-lt"/>
              <a:buNone/>
            </a:pPr>
            <a:endParaRPr lang="en-US" baseline="0" dirty="0"/>
          </a:p>
          <a:p>
            <a:pPr marL="217262" lvl="1" indent="0">
              <a:buFont typeface="+mj-lt"/>
              <a:buNone/>
            </a:pPr>
            <a:r>
              <a:rPr lang="en-US" baseline="0" dirty="0"/>
              <a:t>We’ll be using this scenario to build out our solution - https://gallery.cortanaintelligence.com/project/69a191fde3af424b9e21ba720003bd9f </a:t>
            </a:r>
            <a:endParaRPr lang="en-US" sz="1200"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2547868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The official documentation for </a:t>
            </a:r>
            <a:r>
              <a:rPr kumimoji="0" lang="en-US" sz="1400" b="0" i="0" u="none" strike="noStrike" kern="1200" cap="none" spc="0" normalizeH="0" baseline="0" noProof="0" dirty="0">
                <a:ln>
                  <a:noFill/>
                </a:ln>
                <a:solidFill>
                  <a:srgbClr val="00B050"/>
                </a:solidFill>
                <a:effectLst/>
                <a:uLnTx/>
                <a:uFillTx/>
                <a:latin typeface="Segoe UI Light"/>
                <a:ea typeface="+mn-ea"/>
                <a:cs typeface="+mn-cs"/>
              </a:rPr>
              <a:t>Microsoft Business Analytics and AI</a:t>
            </a:r>
            <a:r>
              <a:rPr lang="en-US" dirty="0"/>
              <a:t>: https://www.microsoft.com/en-us/cloud-platform/cortana-intelligence</a:t>
            </a:r>
          </a:p>
          <a:p>
            <a:pPr marL="228600" indent="-228600">
              <a:buFont typeface="+mj-lt"/>
              <a:buAutoNum type="arabicPeriod"/>
            </a:pPr>
            <a:r>
              <a:rPr lang="en-US" dirty="0"/>
              <a:t>The Advanced Analytics Learning Portal: http://learnanalytics.microsoft.com/</a:t>
            </a: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8749364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What you can do with </a:t>
            </a:r>
            <a:r>
              <a:rPr kumimoji="0" lang="en-US" sz="1400" b="0" i="0" u="none" strike="noStrike" kern="1200" cap="none" spc="0" normalizeH="0" baseline="0" noProof="0" dirty="0">
                <a:ln>
                  <a:noFill/>
                </a:ln>
                <a:solidFill>
                  <a:srgbClr val="00B050"/>
                </a:solidFill>
                <a:effectLst/>
                <a:uLnTx/>
                <a:uFillTx/>
                <a:latin typeface="Segoe UI Light"/>
                <a:ea typeface="+mn-ea"/>
                <a:cs typeface="+mn-cs"/>
              </a:rPr>
              <a:t>Microsoft Business Analytics and AI</a:t>
            </a:r>
            <a:r>
              <a:rPr lang="en-US" dirty="0"/>
              <a:t>: https://www.microsoft.com/en-us/cloud-platform/what-is-cortana-intelligence</a:t>
            </a:r>
          </a:p>
          <a:p>
            <a:pPr marL="228600" indent="-228600">
              <a:buFont typeface="+mj-lt"/>
              <a:buAutoNum type="arabicPeriod"/>
            </a:pPr>
            <a:r>
              <a:rPr lang="en-US" dirty="0"/>
              <a:t>More about the process: https://channel9.msdn.com/Blogs/Seth-Juarez/Understanding-Data-Science-for-building-Predictive-Analytics-Solutions-by-Francesca-Lazzeri</a:t>
            </a:r>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https://buckwoody.wordpress.com/</a:t>
            </a:r>
          </a:p>
        </p:txBody>
      </p:sp>
    </p:spTree>
    <p:extLst>
      <p:ext uri="{BB962C8B-B14F-4D97-AF65-F5344CB8AC3E}">
        <p14:creationId xmlns:p14="http://schemas.microsoft.com/office/powerpoint/2010/main" val="2891067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228600" lvl="0" indent="-228600">
              <a:buFont typeface="+mj-lt"/>
              <a:buAutoNum type="arabicPeriod"/>
            </a:pPr>
            <a:r>
              <a:rPr lang="en-US" dirty="0">
                <a:solidFill>
                  <a:prstClr val="black"/>
                </a:solidFill>
              </a:rPr>
              <a:t>This process largely follows the CRISP-DM model -  http://www.sv-europe.com/crisp-dm-methodology/</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BD414F0-F277-4E0B-80A8-3A8C68434D42}"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1228580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p:txBody>
          <a:bodyPr/>
          <a:lstStyle/>
          <a:p>
            <a:pPr marL="228600" indent="-228600">
              <a:buFont typeface="+mj-lt"/>
              <a:buAutoNum type="arabicPeriod"/>
            </a:pPr>
            <a:r>
              <a:rPr lang="en-US" dirty="0"/>
              <a:t>It also references the </a:t>
            </a:r>
            <a:r>
              <a:rPr kumimoji="0" lang="en-US" sz="1400" b="0" i="0" u="none" strike="noStrike" kern="1200" cap="none" spc="0" normalizeH="0" baseline="0" noProof="0" dirty="0">
                <a:ln>
                  <a:noFill/>
                </a:ln>
                <a:solidFill>
                  <a:srgbClr val="00B050"/>
                </a:solidFill>
                <a:effectLst/>
                <a:uLnTx/>
                <a:uFillTx/>
                <a:latin typeface="Segoe UI Light"/>
                <a:ea typeface="+mn-ea"/>
                <a:cs typeface="+mn-cs"/>
              </a:rPr>
              <a:t>Microsoft Business Analytics and AI </a:t>
            </a:r>
            <a:r>
              <a:rPr lang="en-US" dirty="0"/>
              <a:t>process -  https://azure.microsoft.com/en-us/documentation/articles/data-science-process-overview/</a:t>
            </a:r>
          </a:p>
          <a:p>
            <a:pPr marL="228600" indent="-228600">
              <a:buFont typeface="+mj-lt"/>
              <a:buAutoNum type="arabicPeriod"/>
            </a:pPr>
            <a:r>
              <a:rPr lang="en-US" dirty="0"/>
              <a:t>A complete process diagram</a:t>
            </a:r>
            <a:r>
              <a:rPr lang="en-US" baseline="0" dirty="0"/>
              <a:t> is here - </a:t>
            </a:r>
            <a:r>
              <a:rPr lang="en-US" dirty="0"/>
              <a:t> https://azure.microsoft.com/en-us/documentation/learning-paths/data-science-process/</a:t>
            </a:r>
          </a:p>
          <a:p>
            <a:pPr marL="228600" indent="-228600">
              <a:buFont typeface="+mj-lt"/>
              <a:buAutoNum type="arabicPeriod"/>
            </a:pPr>
            <a:r>
              <a:rPr lang="en-US" dirty="0"/>
              <a:t>Some walk-throughs of the various services -  https://azure.microsoft.com/en-us/documentation/articles/data-science-process-walkthroughs/</a:t>
            </a:r>
          </a:p>
          <a:p>
            <a:pPr marL="228600" indent="-228600">
              <a:buFont typeface="+mj-lt"/>
              <a:buAutoNum type="arabicPeriod"/>
            </a:pPr>
            <a:r>
              <a:rPr lang="en-US" dirty="0"/>
              <a:t>A</a:t>
            </a:r>
            <a:r>
              <a:rPr lang="en-US" baseline="0" dirty="0"/>
              <a:t>n integrated process and toolset allows for a more close-to-intent deployment</a:t>
            </a:r>
          </a:p>
          <a:p>
            <a:pPr marL="228600" indent="-228600">
              <a:buFont typeface="+mj-lt"/>
              <a:buAutoNum type="arabicPeriod"/>
            </a:pPr>
            <a:r>
              <a:rPr lang="en-US" baseline="0" dirty="0"/>
              <a:t>Iterations are required to close in on the solution – but are harder to manage and monitor</a:t>
            </a:r>
            <a:endParaRPr lang="en-US" dirty="0"/>
          </a:p>
          <a:p>
            <a:pPr marL="228600" indent="-228600">
              <a:buFont typeface="+mj-lt"/>
              <a:buAutoNum type="arabicPeriod"/>
            </a:pPr>
            <a:endParaRPr lang="en-US" dirty="0"/>
          </a:p>
        </p:txBody>
      </p:sp>
      <p:sp>
        <p:nvSpPr>
          <p:cNvPr id="7" name="Slide Number Placeholder 6"/>
          <p:cNvSpPr>
            <a:spLocks noGrp="1"/>
          </p:cNvSpPr>
          <p:nvPr>
            <p:ph type="sldNum" sz="quarter" idx="13"/>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
        <p:nvSpPr>
          <p:cNvPr id="4" name="Rectangle 3"/>
          <p:cNvSpPr/>
          <p:nvPr/>
        </p:nvSpPr>
        <p:spPr>
          <a:xfrm>
            <a:off x="381000" y="8790702"/>
            <a:ext cx="3429000" cy="230832"/>
          </a:xfrm>
          <a:prstGeom prst="rect">
            <a:avLst/>
          </a:prstGeom>
        </p:spPr>
        <p:txBody>
          <a:bodyPr>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sysClr val="windowText" lastClr="000000"/>
                </a:solidFill>
                <a:effectLst/>
                <a:uLnTx/>
                <a:uFillTx/>
              </a:rPr>
              <a:t>Data Science Blog - https://buckwoody.wordpress.com/</a:t>
            </a:r>
          </a:p>
        </p:txBody>
      </p:sp>
    </p:spTree>
    <p:extLst>
      <p:ext uri="{BB962C8B-B14F-4D97-AF65-F5344CB8AC3E}">
        <p14:creationId xmlns:p14="http://schemas.microsoft.com/office/powerpoint/2010/main" val="34924763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3109913" cy="1749425"/>
          </a:xfrm>
        </p:spPr>
      </p:sp>
      <p:sp>
        <p:nvSpPr>
          <p:cNvPr id="3" name="Notes Placeholder 2"/>
          <p:cNvSpPr>
            <a:spLocks noGrp="1"/>
          </p:cNvSpPr>
          <p:nvPr>
            <p:ph type="body" idx="1"/>
          </p:nvPr>
        </p:nvSpPr>
        <p:spPr>
          <a:xfrm>
            <a:off x="274320" y="2599981"/>
            <a:ext cx="6297930" cy="6212549"/>
          </a:xfrm>
        </p:spPr>
        <p:txBody>
          <a:bodyPr/>
          <a:lstStyle/>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Azure Data Catalog - http://azure.microsoft.com/en-us/services/data-catalog </a:t>
            </a:r>
            <a:r>
              <a:rPr lang="en-US" b="1" dirty="0"/>
              <a:t>(Doc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Azure Data Factory - http://azure.microsoft.com/en-us/services/data-factory/ </a:t>
            </a:r>
            <a:r>
              <a:rPr lang="en-US" b="1" dirty="0"/>
              <a:t>(Move It)</a:t>
            </a:r>
          </a:p>
          <a:p>
            <a:pPr marL="228600" marR="0" lvl="0" indent="-228600" algn="l" defTabSz="932742" rtl="0" eaLnBrk="1" fontAlgn="auto" latinLnBrk="0" hangingPunct="1">
              <a:lnSpc>
                <a:spcPct val="90000"/>
              </a:lnSpc>
              <a:spcBef>
                <a:spcPts val="0"/>
              </a:spcBef>
              <a:spcAft>
                <a:spcPts val="340"/>
              </a:spcAft>
              <a:buClrTx/>
              <a:buSzTx/>
              <a:buFont typeface="+mj-lt"/>
              <a:buAutoNum type="arabicPeriod"/>
              <a:tabLst/>
              <a:defRPr/>
            </a:pPr>
            <a:r>
              <a:rPr lang="en-US" dirty="0"/>
              <a:t>Azure Event Hubs - http://azure.microsoft.com/en-us/services/event-hubs/ </a:t>
            </a:r>
            <a:r>
              <a:rPr lang="en-US" b="1" dirty="0"/>
              <a:t>(Bring It)</a:t>
            </a:r>
          </a:p>
          <a:p>
            <a:pPr marL="228600" indent="-228600">
              <a:buFont typeface="+mj-lt"/>
              <a:buAutoNum type="arabicPeriod"/>
            </a:pPr>
            <a:r>
              <a:rPr lang="en-US" dirty="0"/>
              <a:t>Platform and Storage - Microsoft Azure – https://azure.microsoft.com/ Storage - https://docs.microsoft.com/en-us/azure/storage/ </a:t>
            </a:r>
            <a:r>
              <a:rPr lang="en-US" b="1" dirty="0"/>
              <a:t>(Host It)</a:t>
            </a:r>
          </a:p>
          <a:p>
            <a:pPr marL="228600" indent="-228600">
              <a:buFont typeface="+mj-lt"/>
              <a:buAutoNum type="arabicPeriod"/>
            </a:pPr>
            <a:r>
              <a:rPr lang="en-US" dirty="0"/>
              <a:t>Azure Data Lake - https://azure.microsoft.com/en-us/solutions/data-lake/ </a:t>
            </a:r>
            <a:r>
              <a:rPr lang="en-US" b="1" dirty="0"/>
              <a:t>(Store It)</a:t>
            </a:r>
          </a:p>
          <a:p>
            <a:pPr marL="228600" indent="-228600">
              <a:buFont typeface="+mj-lt"/>
              <a:buAutoNum type="arabicPeriod"/>
            </a:pPr>
            <a:r>
              <a:rPr lang="en-US" dirty="0"/>
              <a:t>Azure SQL Data Warehouse - http://azure.microsoft.com/en-us/services/sql-data-warehouse/ </a:t>
            </a:r>
            <a:r>
              <a:rPr lang="en-US" b="1" dirty="0"/>
              <a:t>(Relate It)</a:t>
            </a:r>
          </a:p>
          <a:p>
            <a:pPr marL="228600" indent="-228600">
              <a:buFont typeface="+mj-lt"/>
              <a:buAutoNum type="arabicPeriod"/>
            </a:pPr>
            <a:r>
              <a:rPr lang="en-US" dirty="0"/>
              <a:t>Azure Cosmos DB - https://docs.microsoft.com/en-us/azure/cosmos-db/introduction</a:t>
            </a:r>
            <a:endParaRPr lang="en-US" b="1" dirty="0"/>
          </a:p>
          <a:p>
            <a:pPr marL="228600" indent="-228600">
              <a:buFont typeface="+mj-lt"/>
              <a:buAutoNum type="arabicPeriod"/>
            </a:pPr>
            <a:r>
              <a:rPr lang="en-US" dirty="0"/>
              <a:t>Cortana - http://blogs.windows.com/buildingapps/2014/09/23/cortana-integration-and-speech-recognition-new-code-samples/ and https://blogs.windows.com/buildingapps/2015/08/25/using-cortana-to-interact-with-your-customers-10-by-10/ and https://developer.microsoft.com/en-us/Cortana </a:t>
            </a:r>
            <a:r>
              <a:rPr lang="en-US" b="1" dirty="0"/>
              <a:t>(Say It)</a:t>
            </a:r>
            <a:endParaRPr lang="en-US" b="0" dirty="0"/>
          </a:p>
          <a:p>
            <a:pPr marL="228600" indent="-228600">
              <a:buFont typeface="+mj-lt"/>
              <a:buAutoNum type="arabicPeriod"/>
            </a:pPr>
            <a:r>
              <a:rPr lang="en-US" b="0" dirty="0"/>
              <a:t>Cognitive Services</a:t>
            </a:r>
            <a:r>
              <a:rPr lang="en-US" dirty="0"/>
              <a:t> - https://www.microsoft.com/cognitive-services</a:t>
            </a:r>
            <a:endParaRPr lang="en-US" b="0" dirty="0"/>
          </a:p>
          <a:p>
            <a:pPr marL="228600" indent="-228600">
              <a:buFont typeface="+mj-lt"/>
              <a:buAutoNum type="arabicPeriod"/>
            </a:pPr>
            <a:r>
              <a:rPr lang="en-US" b="0" dirty="0"/>
              <a:t>Bot Framework</a:t>
            </a:r>
            <a:r>
              <a:rPr lang="en-US" dirty="0"/>
              <a:t> - https://dev.botframework.com/</a:t>
            </a:r>
            <a:endParaRPr lang="en-US" b="0" dirty="0"/>
          </a:p>
          <a:p>
            <a:pPr marL="228600" indent="-228600">
              <a:buFont typeface="+mj-lt"/>
              <a:buAutoNum type="arabicPeriod"/>
            </a:pPr>
            <a:r>
              <a:rPr lang="en-US" dirty="0"/>
              <a:t>Azure Machine Learning - https://docs.microsoft.com/en-us/azure/machine-learning/preview/ </a:t>
            </a:r>
            <a:r>
              <a:rPr lang="en-US" b="1" dirty="0"/>
              <a:t>(Learn It)</a:t>
            </a:r>
          </a:p>
          <a:p>
            <a:pPr marL="228600" indent="-228600">
              <a:buFont typeface="+mj-lt"/>
              <a:buAutoNum type="arabicPeriod"/>
            </a:pPr>
            <a:r>
              <a:rPr lang="en-US" dirty="0"/>
              <a:t>Azure HDInsight - http://azure.microsoft.com/en-us/services/hdinsight/ </a:t>
            </a:r>
            <a:r>
              <a:rPr lang="en-US" b="1" dirty="0"/>
              <a:t>(Scale It)</a:t>
            </a:r>
          </a:p>
          <a:p>
            <a:pPr marL="228600" indent="-228600">
              <a:buFont typeface="+mj-lt"/>
              <a:buAutoNum type="arabicPeriod"/>
            </a:pPr>
            <a:r>
              <a:rPr lang="en-US" dirty="0"/>
              <a:t>Azure Stream Analytics - http://azure.microsoft.com/en-us/services/stream-analytics/ </a:t>
            </a:r>
            <a:r>
              <a:rPr lang="en-US" b="1" dirty="0"/>
              <a:t>(Stream It) </a:t>
            </a:r>
          </a:p>
          <a:p>
            <a:pPr marL="228600" indent="-228600">
              <a:buFont typeface="+mj-lt"/>
              <a:buAutoNum type="arabicPeriod"/>
            </a:pPr>
            <a:r>
              <a:rPr lang="en-US" dirty="0"/>
              <a:t>Analysis Services - https://docs.microsoft.com/en-us/azure/analysis-services/analysis-services-overview</a:t>
            </a:r>
          </a:p>
          <a:p>
            <a:pPr marL="228600" indent="-228600">
              <a:buFont typeface="+mj-lt"/>
              <a:buAutoNum type="arabicPeriod"/>
            </a:pPr>
            <a:r>
              <a:rPr lang="en-US" dirty="0"/>
              <a:t>Power BI - https://powerbi.microsoft.com/ </a:t>
            </a:r>
            <a:r>
              <a:rPr lang="en-US" b="1" dirty="0"/>
              <a:t>(See It)</a:t>
            </a:r>
          </a:p>
          <a:p>
            <a:pPr marL="228600" indent="-228600">
              <a:buFont typeface="+mj-lt"/>
              <a:buAutoNum type="arabicPeriod"/>
            </a:pPr>
            <a:r>
              <a:rPr lang="en-US" dirty="0"/>
              <a:t>All of the components within the suite - https://www.microsoft.com/en-us/cloud-platform/what-is-cortana-intelligence</a:t>
            </a:r>
          </a:p>
          <a:p>
            <a:pPr marL="228600" indent="-228600">
              <a:buFont typeface="+mj-lt"/>
              <a:buAutoNum type="arabicPeriod"/>
            </a:pPr>
            <a:r>
              <a:rPr lang="en-US" dirty="0"/>
              <a:t>Templates - https://gallery.cortanaintelligence.com/browse?orderby=freshness%20desc&amp;skip=0&amp;categories=%5B%2210%22%5D and https://caqs.azure.net/#gallery</a:t>
            </a:r>
          </a:p>
          <a:p>
            <a:pPr marL="228600" indent="-228600">
              <a:buFont typeface="+mj-lt"/>
              <a:buAutoNum type="arabicPeriod"/>
            </a:pPr>
            <a:endParaRPr lang="en-US" b="0" dirty="0"/>
          </a:p>
          <a:p>
            <a:pPr marL="228600" indent="-228600">
              <a:buFont typeface="+mj-lt"/>
              <a:buAutoNum type="arabicPeriod"/>
            </a:pPr>
            <a:endParaRPr lang="en-US" b="0" dirty="0"/>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72090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700295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60247520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4512033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5170015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icrosoft logo 4">
    <p:spTree>
      <p:nvGrpSpPr>
        <p:cNvPr id="1" name=""/>
        <p:cNvGrpSpPr/>
        <p:nvPr/>
      </p:nvGrpSpPr>
      <p:grpSpPr>
        <a:xfrm>
          <a:off x="0" y="0"/>
          <a:ext cx="0" cy="0"/>
          <a:chOff x="0" y="0"/>
          <a:chExt cx="0" cy="0"/>
        </a:xfrm>
      </p:grpSpPr>
      <p:sp>
        <p:nvSpPr>
          <p:cNvPr id="5" name="Rectangle 4"/>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dirty="0">
              <a:solidFill>
                <a:prstClr val="white"/>
              </a:solidFill>
            </a:endParaRPr>
          </a:p>
        </p:txBody>
      </p:sp>
      <p:sp>
        <p:nvSpPr>
          <p:cNvPr id="4" name="Rectangle 3"/>
          <p:cNvSpPr/>
          <p:nvPr/>
        </p:nvSpPr>
        <p:spPr>
          <a:xfrm>
            <a:off x="1" y="0"/>
            <a:ext cx="12436475" cy="69945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dirty="0">
              <a:solidFill>
                <a:prstClr val="white"/>
              </a:solidFill>
            </a:endParaRPr>
          </a:p>
        </p:txBody>
      </p:sp>
      <p:sp>
        <p:nvSpPr>
          <p:cNvPr id="8" name="Rectangle 7"/>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dirty="0">
              <a:solidFill>
                <a:prstClr val="white"/>
              </a:solidFill>
            </a:endParaRPr>
          </a:p>
        </p:txBody>
      </p:sp>
      <p:pic>
        <p:nvPicPr>
          <p:cNvPr id="10" name="Picture 9"/>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6" name="Rectangle 5"/>
          <p:cNvSpPr/>
          <p:nvPr/>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dirty="0">
              <a:solidFill>
                <a:prstClr val="white"/>
              </a:solidFill>
            </a:endParaRP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55182" y="2956956"/>
            <a:ext cx="2938889" cy="1080617"/>
          </a:xfrm>
          <a:prstGeom prst="rect">
            <a:avLst/>
          </a:prstGeom>
        </p:spPr>
      </p:pic>
      <p:sp>
        <p:nvSpPr>
          <p:cNvPr id="9" name="Rectangle 8"/>
          <p:cNvSpPr/>
          <p:nvPr userDrawn="1"/>
        </p:nvSpPr>
        <p:spPr>
          <a:xfrm>
            <a:off x="1" y="0"/>
            <a:ext cx="12436475" cy="69945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77696" tIns="38847" rIns="77696" bIns="38847" rtlCol="0" anchor="ctr"/>
          <a:lstStyle/>
          <a:p>
            <a:pPr algn="ctr" defTabSz="1109758"/>
            <a:endParaRPr lang="en-US" sz="2244" dirty="0">
              <a:solidFill>
                <a:prstClr val="white"/>
              </a:solidFill>
            </a:endParaRPr>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8080" y="2959722"/>
            <a:ext cx="2902056" cy="1067073"/>
          </a:xfrm>
          <a:prstGeom prst="rect">
            <a:avLst/>
          </a:prstGeom>
        </p:spPr>
      </p:pic>
    </p:spTree>
    <p:extLst>
      <p:ext uri="{BB962C8B-B14F-4D97-AF65-F5344CB8AC3E}">
        <p14:creationId xmlns:p14="http://schemas.microsoft.com/office/powerpoint/2010/main" val="134483967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436475" cy="742187"/>
          </a:xfrm>
          <a:prstGeom prst="rect">
            <a:avLst/>
          </a:prstGeom>
        </p:spPr>
        <p:txBody>
          <a:bodyPr/>
          <a:lstStyle>
            <a:lvl1pPr marL="0" indent="0">
              <a:buNone/>
              <a:defRPr/>
            </a:lvl1pPr>
          </a:lstStyle>
          <a:p>
            <a:endParaRPr lang="en-US" dirty="0"/>
          </a:p>
        </p:txBody>
      </p:sp>
      <p:sp>
        <p:nvSpPr>
          <p:cNvPr id="5" name="Title 4"/>
          <p:cNvSpPr>
            <a:spLocks noGrp="1"/>
          </p:cNvSpPr>
          <p:nvPr>
            <p:ph type="title"/>
          </p:nvPr>
        </p:nvSpPr>
        <p:spPr>
          <a:xfrm>
            <a:off x="274320" y="307608"/>
            <a:ext cx="5486718" cy="917575"/>
          </a:xfrm>
        </p:spPr>
        <p:txBody>
          <a:bodyPr/>
          <a:lstStyle>
            <a:lvl1pPr>
              <a:defRPr sz="5999">
                <a:gradFill>
                  <a:gsLst>
                    <a:gs pos="8850">
                      <a:srgbClr val="FFFFFF"/>
                    </a:gs>
                    <a:gs pos="34000">
                      <a:srgbClr val="FFFFFF"/>
                    </a:gs>
                  </a:gsLst>
                  <a:lin ang="5400000" scaled="0"/>
                </a:gradFill>
              </a:defRPr>
            </a:lvl1pPr>
          </a:lstStyle>
          <a:p>
            <a:r>
              <a:rPr lang="en-US" dirty="0"/>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10284758" y="6287834"/>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626556"/>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705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0545398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16583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Content 2">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145834809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3567704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802342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vmlDrawing" Target="../drawings/vmlDrawing1.vml"/><Relationship Id="rId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7"/>
            </p:custDataLst>
            <p:extLst/>
          </p:nvPr>
        </p:nvGraphicFramePr>
        <p:xfrm>
          <a:off x="1621" y="1621"/>
          <a:ext cx="1619" cy="1619"/>
        </p:xfrm>
        <a:graphic>
          <a:graphicData uri="http://schemas.openxmlformats.org/presentationml/2006/ole">
            <mc:AlternateContent xmlns:mc="http://schemas.openxmlformats.org/markup-compatibility/2006">
              <mc:Choice xmlns:v="urn:schemas-microsoft-com:vml" Requires="v">
                <p:oleObj spid="_x0000_s1035" name="think-cell Slide" r:id="rId8" imgW="383" imgH="384" progId="TCLayout.ActiveDocument.1">
                  <p:embed/>
                </p:oleObj>
              </mc:Choice>
              <mc:Fallback>
                <p:oleObj name="think-cell Slide" r:id="rId8" imgW="383" imgH="384" progId="TCLayout.ActiveDocument.1">
                  <p:embed/>
                  <p:pic>
                    <p:nvPicPr>
                      <p:cNvPr id="3" name="Object 2" hidden="1"/>
                      <p:cNvPicPr/>
                      <p:nvPr/>
                    </p:nvPicPr>
                    <p:blipFill>
                      <a:blip r:embed="rId9"/>
                      <a:stretch>
                        <a:fillRect/>
                      </a:stretch>
                    </p:blipFill>
                    <p:spPr>
                      <a:xfrm>
                        <a:off x="1621" y="1621"/>
                        <a:ext cx="1619" cy="1619"/>
                      </a:xfrm>
                      <a:prstGeom prst="rect">
                        <a:avLst/>
                      </a:prstGeom>
                    </p:spPr>
                  </p:pic>
                </p:oleObj>
              </mc:Fallback>
            </mc:AlternateContent>
          </a:graphicData>
        </a:graphic>
      </p:graphicFrame>
      <p:sp>
        <p:nvSpPr>
          <p:cNvPr id="2" name="Title Placeholder 1"/>
          <p:cNvSpPr>
            <a:spLocks noGrp="1"/>
          </p:cNvSpPr>
          <p:nvPr>
            <p:ph type="title"/>
          </p:nvPr>
        </p:nvSpPr>
        <p:spPr>
          <a:xfrm>
            <a:off x="1" y="2"/>
            <a:ext cx="12436475" cy="658903"/>
          </a:xfrm>
          <a:prstGeom prst="rect">
            <a:avLst/>
          </a:prstGeom>
        </p:spPr>
        <p:txBody>
          <a:bodyPr vert="horz" lIns="320040" tIns="152357" rIns="53325" bIns="53325" rtlCol="0" anchor="ctr">
            <a:normAutofit/>
          </a:bodyPr>
          <a:lstStyle/>
          <a:p>
            <a:endParaRPr lang="en-US" dirty="0"/>
          </a:p>
        </p:txBody>
      </p:sp>
      <p:sp>
        <p:nvSpPr>
          <p:cNvPr id="7" name="Footer Placeholder 6"/>
          <p:cNvSpPr>
            <a:spLocks noGrp="1"/>
          </p:cNvSpPr>
          <p:nvPr>
            <p:ph type="ftr" sz="quarter" idx="3"/>
          </p:nvPr>
        </p:nvSpPr>
        <p:spPr>
          <a:xfrm>
            <a:off x="1943199" y="6606832"/>
            <a:ext cx="8550077" cy="387694"/>
          </a:xfrm>
          <a:prstGeom prst="rect">
            <a:avLst/>
          </a:prstGeom>
        </p:spPr>
        <p:txBody>
          <a:bodyPr vert="horz" lIns="76179" tIns="38089" rIns="76179" bIns="38089" rtlCol="0" anchor="ctr"/>
          <a:lstStyle>
            <a:lvl1pPr algn="ctr">
              <a:defRPr sz="816">
                <a:solidFill>
                  <a:schemeClr val="tx1"/>
                </a:solidFill>
                <a:latin typeface="Segoe UI" pitchFamily="34" charset="0"/>
                <a:ea typeface="Segoe UI" pitchFamily="34" charset="0"/>
                <a:cs typeface="Segoe UI" pitchFamily="34" charset="0"/>
              </a:defRPr>
            </a:lvl1pPr>
          </a:lstStyle>
          <a:p>
            <a:pPr defTabSz="1109758"/>
            <a:endParaRPr lang="en-US" dirty="0">
              <a:solidFill>
                <a:srgbClr val="505050"/>
              </a:solidFill>
            </a:endParaRPr>
          </a:p>
        </p:txBody>
      </p:sp>
      <p:sp>
        <p:nvSpPr>
          <p:cNvPr id="15" name="Text Placeholder 14"/>
          <p:cNvSpPr>
            <a:spLocks noGrp="1"/>
          </p:cNvSpPr>
          <p:nvPr>
            <p:ph type="body" idx="1"/>
          </p:nvPr>
        </p:nvSpPr>
        <p:spPr>
          <a:xfrm>
            <a:off x="153878" y="1632058"/>
            <a:ext cx="12128721" cy="4650299"/>
          </a:xfrm>
          <a:prstGeom prst="rect">
            <a:avLst/>
          </a:prstGeom>
        </p:spPr>
        <p:txBody>
          <a:bodyPr vert="horz" lIns="182880" tIns="9144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Slide Number Placeholder 18"/>
          <p:cNvSpPr>
            <a:spLocks noGrp="1"/>
          </p:cNvSpPr>
          <p:nvPr>
            <p:ph type="sldNum" sz="quarter" idx="4"/>
          </p:nvPr>
        </p:nvSpPr>
        <p:spPr>
          <a:xfrm>
            <a:off x="11439937" y="6606832"/>
            <a:ext cx="777278" cy="387693"/>
          </a:xfrm>
          <a:prstGeom prst="rect">
            <a:avLst/>
          </a:prstGeom>
        </p:spPr>
        <p:txBody>
          <a:bodyPr vert="horz" lIns="91440" tIns="45720" rIns="91440" bIns="45720" rtlCol="0" anchor="ctr"/>
          <a:lstStyle>
            <a:lvl1pPr algn="r">
              <a:defRPr sz="816">
                <a:solidFill>
                  <a:schemeClr val="tx1"/>
                </a:solidFill>
                <a:latin typeface="Segoe UI" pitchFamily="34" charset="0"/>
                <a:ea typeface="Segoe UI" pitchFamily="34" charset="0"/>
                <a:cs typeface="Segoe UI" pitchFamily="34" charset="0"/>
              </a:defRPr>
            </a:lvl1pPr>
          </a:lstStyle>
          <a:p>
            <a:pPr defTabSz="1109758"/>
            <a:fld id="{FAADACFB-7C71-4E89-89D2-7BBA40B7BFA9}" type="slidenum">
              <a:rPr lang="en-US" smtClean="0">
                <a:solidFill>
                  <a:srgbClr val="505050"/>
                </a:solidFill>
              </a:rPr>
              <a:pPr defTabSz="1109758"/>
              <a:t>‹#›</a:t>
            </a:fld>
            <a:endParaRPr lang="en-US" dirty="0">
              <a:solidFill>
                <a:srgbClr val="505050"/>
              </a:solidFill>
            </a:endParaRPr>
          </a:p>
        </p:txBody>
      </p:sp>
    </p:spTree>
    <p:extLst>
      <p:ext uri="{BB962C8B-B14F-4D97-AF65-F5344CB8AC3E}">
        <p14:creationId xmlns:p14="http://schemas.microsoft.com/office/powerpoint/2010/main" val="889079982"/>
      </p:ext>
    </p:extLst>
  </p:cSld>
  <p:clrMap bg1="lt1" tx1="dk1" bg2="lt2" tx2="dk2" accent1="accent1" accent2="accent2" accent3="accent3" accent4="accent4" accent5="accent5" accent6="accent6" hlink="hlink" folHlink="folHlink"/>
  <p:sldLayoutIdLst>
    <p:sldLayoutId id="2147484529" r:id="rId1"/>
    <p:sldLayoutId id="2147484535" r:id="rId2"/>
    <p:sldLayoutId id="2147484538" r:id="rId3"/>
    <p:sldLayoutId id="2147484540" r:id="rId4"/>
  </p:sldLayoutIdLst>
  <p:transition>
    <p:fade/>
  </p:transition>
  <p:hf hdr="0" ftr="0" dt="0"/>
  <p:txStyles>
    <p:titleStyle>
      <a:lvl1pPr marL="0" algn="l" defTabSz="1109758" rtl="0" eaLnBrk="1" latinLnBrk="0" hangingPunct="1">
        <a:lnSpc>
          <a:spcPct val="90000"/>
        </a:lnSpc>
        <a:spcBef>
          <a:spcPct val="0"/>
        </a:spcBef>
        <a:buNone/>
        <a:defRPr lang="en-US" sz="4080" kern="1200" spc="-59" baseline="0" dirty="0">
          <a:solidFill>
            <a:schemeClr val="bg2"/>
          </a:solidFill>
          <a:latin typeface="Segoe UI Light" pitchFamily="34" charset="0"/>
          <a:ea typeface="Segoe UI" pitchFamily="34" charset="0"/>
          <a:cs typeface="Segoe UI" pitchFamily="34" charset="0"/>
        </a:defRPr>
      </a:lvl1pPr>
    </p:titleStyle>
    <p:bodyStyle>
      <a:lvl1pPr marL="0" indent="0" algn="l" defTabSz="1109758" rtl="0" eaLnBrk="1" latinLnBrk="0" hangingPunct="1">
        <a:spcBef>
          <a:spcPts val="1836"/>
        </a:spcBef>
        <a:buClr>
          <a:srgbClr val="0072C6"/>
        </a:buClr>
        <a:buSzPct val="100000"/>
        <a:buFont typeface="Wingdings" pitchFamily="2" charset="2"/>
        <a:buNone/>
        <a:defRPr sz="2448" kern="1200">
          <a:solidFill>
            <a:schemeClr val="tx2"/>
          </a:solidFill>
          <a:latin typeface="Segoe UI" pitchFamily="34" charset="0"/>
          <a:ea typeface="Segoe UI" pitchFamily="34" charset="0"/>
          <a:cs typeface="Segoe UI" pitchFamily="34" charset="0"/>
        </a:defRPr>
      </a:lvl1pPr>
      <a:lvl2pPr marL="485544" indent="-198264" algn="l" defTabSz="1109758" rtl="0" eaLnBrk="1" latinLnBrk="0" hangingPunct="1">
        <a:spcBef>
          <a:spcPct val="20000"/>
        </a:spcBef>
        <a:buFont typeface="Arial" pitchFamily="34" charset="0"/>
        <a:buChar char="•"/>
        <a:defRPr sz="1836" kern="1200">
          <a:solidFill>
            <a:schemeClr val="tx1"/>
          </a:solidFill>
          <a:latin typeface="Segoe UI" pitchFamily="34" charset="0"/>
          <a:ea typeface="Segoe UI" pitchFamily="34" charset="0"/>
          <a:cs typeface="Segoe UI" pitchFamily="34" charset="0"/>
        </a:defRPr>
      </a:lvl2pPr>
      <a:lvl3pPr marL="776870" indent="-176683" algn="l" defTabSz="1109758" rtl="0" eaLnBrk="1" latinLnBrk="0" hangingPunct="1">
        <a:spcBef>
          <a:spcPct val="20000"/>
        </a:spcBef>
        <a:buFont typeface="Arial" pitchFamily="34" charset="0"/>
        <a:buChar char="•"/>
        <a:defRPr sz="1632" kern="1200">
          <a:solidFill>
            <a:schemeClr val="tx1"/>
          </a:solidFill>
          <a:latin typeface="Segoe UI" pitchFamily="34" charset="0"/>
          <a:ea typeface="Segoe UI" pitchFamily="34" charset="0"/>
          <a:cs typeface="Segoe UI" pitchFamily="34" charset="0"/>
        </a:defRPr>
      </a:lvl3pPr>
      <a:lvl4pPr marL="1068196" indent="-180730"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4pPr>
      <a:lvl5pPr marL="1310968" indent="-183428" algn="l" defTabSz="1109758" rtl="0" eaLnBrk="1" latinLnBrk="0" hangingPunct="1">
        <a:spcBef>
          <a:spcPct val="20000"/>
        </a:spcBef>
        <a:buFont typeface="Arial" pitchFamily="34" charset="0"/>
        <a:buChar char="»"/>
        <a:defRPr sz="1428" kern="1200">
          <a:solidFill>
            <a:schemeClr val="tx1"/>
          </a:solidFill>
          <a:latin typeface="Segoe UI" pitchFamily="34" charset="0"/>
          <a:ea typeface="Segoe UI" pitchFamily="34" charset="0"/>
          <a:cs typeface="Segoe UI" pitchFamily="34" charset="0"/>
        </a:defRPr>
      </a:lvl5pPr>
      <a:lvl6pPr marL="3051837"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6pPr>
      <a:lvl7pPr marL="360671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7pPr>
      <a:lvl8pPr marL="4161596"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8pPr>
      <a:lvl9pPr marL="4716475" indent="-277439" algn="l" defTabSz="1109758" rtl="0" eaLnBrk="1" latinLnBrk="0" hangingPunct="1">
        <a:spcBef>
          <a:spcPct val="20000"/>
        </a:spcBef>
        <a:buFont typeface="Arial" pitchFamily="34" charset="0"/>
        <a:buChar char="•"/>
        <a:defRPr sz="2550" kern="1200">
          <a:solidFill>
            <a:schemeClr val="tx1"/>
          </a:solidFill>
          <a:latin typeface="+mn-lt"/>
          <a:ea typeface="+mn-ea"/>
          <a:cs typeface="+mn-cs"/>
        </a:defRPr>
      </a:lvl9pPr>
    </p:bodyStyle>
    <p:otherStyle>
      <a:defPPr>
        <a:defRPr lang="en-US"/>
      </a:defPPr>
      <a:lvl1pPr marL="0" algn="l" defTabSz="1109758" rtl="0" eaLnBrk="1" latinLnBrk="0" hangingPunct="1">
        <a:defRPr sz="2244" kern="1200">
          <a:solidFill>
            <a:schemeClr val="tx1"/>
          </a:solidFill>
          <a:latin typeface="+mn-lt"/>
          <a:ea typeface="+mn-ea"/>
          <a:cs typeface="+mn-cs"/>
        </a:defRPr>
      </a:lvl1pPr>
      <a:lvl2pPr marL="554880" algn="l" defTabSz="1109758" rtl="0" eaLnBrk="1" latinLnBrk="0" hangingPunct="1">
        <a:defRPr sz="2244" kern="1200">
          <a:solidFill>
            <a:schemeClr val="tx1"/>
          </a:solidFill>
          <a:latin typeface="+mn-lt"/>
          <a:ea typeface="+mn-ea"/>
          <a:cs typeface="+mn-cs"/>
        </a:defRPr>
      </a:lvl2pPr>
      <a:lvl3pPr marL="1109758" algn="l" defTabSz="1109758" rtl="0" eaLnBrk="1" latinLnBrk="0" hangingPunct="1">
        <a:defRPr sz="2244" kern="1200">
          <a:solidFill>
            <a:schemeClr val="tx1"/>
          </a:solidFill>
          <a:latin typeface="+mn-lt"/>
          <a:ea typeface="+mn-ea"/>
          <a:cs typeface="+mn-cs"/>
        </a:defRPr>
      </a:lvl3pPr>
      <a:lvl4pPr marL="1664639" algn="l" defTabSz="1109758" rtl="0" eaLnBrk="1" latinLnBrk="0" hangingPunct="1">
        <a:defRPr sz="2244" kern="1200">
          <a:solidFill>
            <a:schemeClr val="tx1"/>
          </a:solidFill>
          <a:latin typeface="+mn-lt"/>
          <a:ea typeface="+mn-ea"/>
          <a:cs typeface="+mn-cs"/>
        </a:defRPr>
      </a:lvl4pPr>
      <a:lvl5pPr marL="2219518" algn="l" defTabSz="1109758" rtl="0" eaLnBrk="1" latinLnBrk="0" hangingPunct="1">
        <a:defRPr sz="2244" kern="1200">
          <a:solidFill>
            <a:schemeClr val="tx1"/>
          </a:solidFill>
          <a:latin typeface="+mn-lt"/>
          <a:ea typeface="+mn-ea"/>
          <a:cs typeface="+mn-cs"/>
        </a:defRPr>
      </a:lvl5pPr>
      <a:lvl6pPr marL="2774397" algn="l" defTabSz="1109758" rtl="0" eaLnBrk="1" latinLnBrk="0" hangingPunct="1">
        <a:defRPr sz="2244" kern="1200">
          <a:solidFill>
            <a:schemeClr val="tx1"/>
          </a:solidFill>
          <a:latin typeface="+mn-lt"/>
          <a:ea typeface="+mn-ea"/>
          <a:cs typeface="+mn-cs"/>
        </a:defRPr>
      </a:lvl6pPr>
      <a:lvl7pPr marL="3329276" algn="l" defTabSz="1109758" rtl="0" eaLnBrk="1" latinLnBrk="0" hangingPunct="1">
        <a:defRPr sz="2244" kern="1200">
          <a:solidFill>
            <a:schemeClr val="tx1"/>
          </a:solidFill>
          <a:latin typeface="+mn-lt"/>
          <a:ea typeface="+mn-ea"/>
          <a:cs typeface="+mn-cs"/>
        </a:defRPr>
      </a:lvl7pPr>
      <a:lvl8pPr marL="3884156" algn="l" defTabSz="1109758" rtl="0" eaLnBrk="1" latinLnBrk="0" hangingPunct="1">
        <a:defRPr sz="2244" kern="1200">
          <a:solidFill>
            <a:schemeClr val="tx1"/>
          </a:solidFill>
          <a:latin typeface="+mn-lt"/>
          <a:ea typeface="+mn-ea"/>
          <a:cs typeface="+mn-cs"/>
        </a:defRPr>
      </a:lvl8pPr>
      <a:lvl9pPr marL="4439035" algn="l" defTabSz="1109758" rtl="0" eaLnBrk="1" latinLnBrk="0" hangingPunct="1">
        <a:defRPr sz="224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551">
          <p15:clr>
            <a:srgbClr val="5ACBF0"/>
          </p15:clr>
        </p15:guide>
        <p15:guide id="2" pos="2975">
          <p15:clr>
            <a:srgbClr val="5ACBF0"/>
          </p15:clr>
        </p15:guide>
        <p15:guide id="3" pos="2399">
          <p15:clr>
            <a:srgbClr val="5ACBF0"/>
          </p15:clr>
        </p15:guide>
        <p15:guide id="4" pos="1823">
          <p15:clr>
            <a:srgbClr val="5ACBF0"/>
          </p15:clr>
        </p15:guide>
        <p15:guide id="5" pos="1247">
          <p15:clr>
            <a:srgbClr val="5ACBF0"/>
          </p15:clr>
        </p15:guide>
        <p15:guide id="6" pos="671">
          <p15:clr>
            <a:srgbClr val="5ACBF0"/>
          </p15:clr>
        </p15:guide>
        <p15:guide id="7" pos="95">
          <p15:clr>
            <a:srgbClr val="5ACBF0"/>
          </p15:clr>
        </p15:guide>
        <p15:guide id="8" pos="4127">
          <p15:clr>
            <a:srgbClr val="5ACBF0"/>
          </p15:clr>
        </p15:guide>
        <p15:guide id="9" pos="4703">
          <p15:clr>
            <a:srgbClr val="5ACBF0"/>
          </p15:clr>
        </p15:guide>
        <p15:guide id="10" pos="5279">
          <p15:clr>
            <a:srgbClr val="5ACBF0"/>
          </p15:clr>
        </p15:guide>
        <p15:guide id="11" pos="5855">
          <p15:clr>
            <a:srgbClr val="5ACBF0"/>
          </p15:clr>
        </p15:guide>
        <p15:guide id="12" pos="6431">
          <p15:clr>
            <a:srgbClr val="5ACBF0"/>
          </p15:clr>
        </p15:guide>
        <p15:guide id="13" pos="7007">
          <p15:clr>
            <a:srgbClr val="5ACBF0"/>
          </p15:clr>
        </p15:guide>
        <p15:guide id="14" pos="7583">
          <p15:clr>
            <a:srgbClr val="5ACBF0"/>
          </p15:clr>
        </p15:guide>
        <p15:guide id="15" orient="horz" pos="144">
          <p15:clr>
            <a:srgbClr val="5ACBF0"/>
          </p15:clr>
        </p15:guide>
        <p15:guide id="16" orient="horz" pos="720">
          <p15:clr>
            <a:srgbClr val="5ACBF0"/>
          </p15:clr>
        </p15:guide>
        <p15:guide id="17" orient="horz" pos="1296">
          <p15:clr>
            <a:srgbClr val="5ACBF0"/>
          </p15:clr>
        </p15:guide>
        <p15:guide id="18" orient="horz" pos="1872">
          <p15:clr>
            <a:srgbClr val="5ACBF0"/>
          </p15:clr>
        </p15:guide>
        <p15:guide id="19" orient="horz" pos="2448">
          <p15:clr>
            <a:srgbClr val="5ACBF0"/>
          </p15:clr>
        </p15:guide>
        <p15:guide id="20" orient="horz" pos="3024">
          <p15:clr>
            <a:srgbClr val="5ACBF0"/>
          </p15:clr>
        </p15:guide>
        <p15:guide id="21" orient="horz" pos="3600">
          <p15:clr>
            <a:srgbClr val="5ACBF0"/>
          </p15:clr>
        </p15:guide>
        <p15:guide id="22" orient="horz" pos="4176">
          <p15:clr>
            <a:srgbClr val="5ACBF0"/>
          </p15:clr>
        </p15:guide>
        <p15:guide id="23" pos="191">
          <p15:clr>
            <a:srgbClr val="F26B43"/>
          </p15:clr>
        </p15:guide>
        <p15:guide id="24" pos="7487">
          <p15:clr>
            <a:srgbClr val="F26B43"/>
          </p15:clr>
        </p15:guide>
        <p15:guide id="25" orient="horz" pos="240">
          <p15:clr>
            <a:srgbClr val="F26B43"/>
          </p15:clr>
        </p15:guide>
        <p15:guide id="26" orient="horz" pos="4080">
          <p15:clr>
            <a:srgbClr val="F26B43"/>
          </p15:clr>
        </p15:guide>
        <p15:guide id="27" pos="3839">
          <p15:clr>
            <a:srgbClr val="F26B43"/>
          </p15:clr>
        </p15:guide>
        <p15:guide id="28" orient="horz" pos="2160">
          <p15:clr>
            <a:srgbClr val="F26B43"/>
          </p15:clr>
        </p15:guide>
        <p15:guide id="29" orient="horz" pos="816">
          <p15:clr>
            <a:srgbClr val="F26B43"/>
          </p15:clr>
        </p15:guide>
        <p15:guide id="30" orient="horz" pos="10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5"/>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4045143060"/>
      </p:ext>
    </p:extLst>
  </p:cSld>
  <p:clrMap bg1="lt1" tx1="dk1" bg2="lt2" tx2="dk2" accent1="accent1" accent2="accent2" accent3="accent3" accent4="accent4" accent5="accent5" accent6="accent6" hlink="hlink" folHlink="folHlink"/>
  <p:sldLayoutIdLst>
    <p:sldLayoutId id="2147484547" r:id="rId1"/>
    <p:sldLayoutId id="2147484548" r:id="rId2"/>
    <p:sldLayoutId id="2147484551" r:id="rId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5"/>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138227114"/>
      </p:ext>
    </p:extLst>
  </p:cSld>
  <p:clrMap bg1="lt1" tx1="dk1" bg2="lt2" tx2="dk2" accent1="accent1" accent2="accent2" accent3="accent3" accent4="accent4" accent5="accent5" accent6="accent6" hlink="hlink" folHlink="folHlink"/>
  <p:sldLayoutIdLst>
    <p:sldLayoutId id="2147484554" r:id="rId1"/>
    <p:sldLayoutId id="2147484555" r:id="rId2"/>
    <p:sldLayoutId id="2147484558" r:id="rId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p:nvPicPr>
        <p:blipFill>
          <a:blip r:embed="rId4"/>
          <a:stretch>
            <a:fillRect/>
          </a:stretch>
        </p:blipFill>
        <p:spPr>
          <a:xfrm rot="5400000">
            <a:off x="9393899" y="3050513"/>
            <a:ext cx="6995160" cy="894134"/>
          </a:xfrm>
          <a:prstGeom prst="rect">
            <a:avLst/>
          </a:prstGeom>
        </p:spPr>
      </p:pic>
      <p:pic>
        <p:nvPicPr>
          <p:cNvPr id="5" name="Picture 4"/>
          <p:cNvPicPr>
            <a:picLocks noChangeAspect="1"/>
          </p:cNvPicPr>
          <p:nvPr userDrawn="1"/>
        </p:nvPicPr>
        <p:blipFill>
          <a:blip r:embed="rId4"/>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016563508"/>
      </p:ext>
    </p:extLst>
  </p:cSld>
  <p:clrMap bg1="lt1" tx1="dk1" bg2="lt2" tx2="dk2" accent1="accent1" accent2="accent2" accent3="accent3" accent4="accent4" accent5="accent5" accent6="accent6" hlink="hlink" folHlink="folHlink"/>
  <p:sldLayoutIdLst>
    <p:sldLayoutId id="2147484561" r:id="rId1"/>
    <p:sldLayoutId id="2147484562" r:id="rId2"/>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slideLayout" Target="../slideLayouts/slideLayout1.xml"/><Relationship Id="rId7" Type="http://schemas.openxmlformats.org/officeDocument/2006/relationships/image" Target="../media/image8.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7.emf"/><Relationship Id="rId5" Type="http://schemas.openxmlformats.org/officeDocument/2006/relationships/oleObject" Target="../embeddings/oleObject2.bin"/><Relationship Id="rId4" Type="http://schemas.openxmlformats.org/officeDocument/2006/relationships/notesSlide" Target="../notesSlides/notesSlide1.xml"/><Relationship Id="rId9" Type="http://schemas.openxmlformats.org/officeDocument/2006/relationships/image" Target="../media/image10.emf"/></Relationships>
</file>

<file path=ppt/slides/_rels/slide1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7.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17.emf"/></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7.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nvPr>
        </p:nvGraphicFramePr>
        <p:xfrm>
          <a:off x="4122" y="1620"/>
          <a:ext cx="1619" cy="1619"/>
        </p:xfrm>
        <a:graphic>
          <a:graphicData uri="http://schemas.openxmlformats.org/presentationml/2006/ole">
            <mc:AlternateContent xmlns:mc="http://schemas.openxmlformats.org/markup-compatibility/2006">
              <mc:Choice xmlns:v="urn:schemas-microsoft-com:vml" Requires="v">
                <p:oleObj spid="_x0000_s2059" name="think-cell Slide" r:id="rId5" imgW="377" imgH="377" progId="TCLayout.ActiveDocument.1">
                  <p:embed/>
                </p:oleObj>
              </mc:Choice>
              <mc:Fallback>
                <p:oleObj name="think-cell Slide" r:id="rId5" imgW="377" imgH="377" progId="TCLayout.ActiveDocument.1">
                  <p:embed/>
                  <p:pic>
                    <p:nvPicPr>
                      <p:cNvPr id="3" name="Object 2" hidden="1"/>
                      <p:cNvPicPr/>
                      <p:nvPr/>
                    </p:nvPicPr>
                    <p:blipFill>
                      <a:blip r:embed="rId6"/>
                      <a:stretch>
                        <a:fillRect/>
                      </a:stretch>
                    </p:blipFill>
                    <p:spPr>
                      <a:xfrm>
                        <a:off x="4122" y="1620"/>
                        <a:ext cx="1619" cy="1619"/>
                      </a:xfrm>
                      <a:prstGeom prst="rect">
                        <a:avLst/>
                      </a:prstGeom>
                    </p:spPr>
                  </p:pic>
                </p:oleObj>
              </mc:Fallback>
            </mc:AlternateContent>
          </a:graphicData>
        </a:graphic>
      </p:graphicFrame>
      <p:grpSp>
        <p:nvGrpSpPr>
          <p:cNvPr id="852" name="Group 851"/>
          <p:cNvGrpSpPr/>
          <p:nvPr/>
        </p:nvGrpSpPr>
        <p:grpSpPr>
          <a:xfrm>
            <a:off x="8649742" y="955816"/>
            <a:ext cx="1826854" cy="1826850"/>
            <a:chOff x="8441230" y="913268"/>
            <a:chExt cx="1791196" cy="1791192"/>
          </a:xfrm>
        </p:grpSpPr>
        <p:sp>
          <p:nvSpPr>
            <p:cNvPr id="853" name="Freeform 852"/>
            <p:cNvSpPr>
              <a:spLocks noEditPoints="1"/>
            </p:cNvSpPr>
            <p:nvPr/>
          </p:nvSpPr>
          <p:spPr bwMode="black">
            <a:xfrm>
              <a:off x="9678332" y="1536353"/>
              <a:ext cx="338073" cy="681753"/>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4" name="Freeform 88"/>
            <p:cNvSpPr>
              <a:spLocks noEditPoints="1"/>
            </p:cNvSpPr>
            <p:nvPr/>
          </p:nvSpPr>
          <p:spPr bwMode="black">
            <a:xfrm>
              <a:off x="8774074" y="1498691"/>
              <a:ext cx="848373" cy="719415"/>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80B7E1">
                <a:alpha val="34000"/>
              </a:srgbClr>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3256" tIns="46628" rIns="93256" bIns="46628" numCol="1" rtlCol="0" anchor="ctr" anchorCtr="0" compatLnSpc="1">
              <a:prstTxWarp prst="textNoShape">
                <a:avLst/>
              </a:prstTxWarp>
            </a:bodyPr>
            <a:lstStyle/>
            <a:p>
              <a:pPr marL="0" marR="0" lvl="0" indent="0" algn="l" defTabSz="755481"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124" normalizeH="0" baseline="0" noProof="0" dirty="0">
                <a:ln>
                  <a:noFill/>
                </a:ln>
                <a:solidFill>
                  <a:srgbClr val="505050">
                    <a:lumMod val="50000"/>
                  </a:srgbClr>
                </a:solidFill>
                <a:effectLst/>
                <a:uLnTx/>
                <a:uFillTx/>
                <a:latin typeface="Segoe UI"/>
                <a:ea typeface="+mn-ea"/>
                <a:cs typeface="+mn-cs"/>
                <a:sym typeface="Segoe UI" panose="020B0502040204020203" pitchFamily="34" charset="0"/>
              </a:endParaRPr>
            </a:p>
          </p:txBody>
        </p:sp>
        <p:sp>
          <p:nvSpPr>
            <p:cNvPr id="855" name="Rounded Rectangle 47"/>
            <p:cNvSpPr/>
            <p:nvPr/>
          </p:nvSpPr>
          <p:spPr>
            <a:xfrm rot="5400000">
              <a:off x="8441232" y="913266"/>
              <a:ext cx="1791192" cy="1791196"/>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sp>
          <p:nvSpPr>
            <p:cNvPr id="856" name="Freeform 855"/>
            <p:cNvSpPr/>
            <p:nvPr/>
          </p:nvSpPr>
          <p:spPr>
            <a:xfrm>
              <a:off x="8576999" y="1049038"/>
              <a:ext cx="1519656" cy="1519652"/>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alpha val="34000"/>
              </a:srgbClr>
            </a:solidFill>
          </p:spPr>
          <p:txBody>
            <a:bodyPr vert="horz" wrap="square" lIns="93260" tIns="46630" rIns="93260" bIns="46630" numCol="1" anchor="t" anchorCtr="0" compatLnSpc="1">
              <a:prstTxWarp prst="textNoShape">
                <a:avLst/>
              </a:prstTxWarp>
            </a:bodyPr>
            <a:lstStyle/>
            <a:p>
              <a:pPr marL="0" marR="0" lvl="0" indent="0" algn="l" defTabSz="1243196" rtl="0" eaLnBrk="1" fontAlgn="auto" latinLnBrk="0" hangingPunct="1">
                <a:lnSpc>
                  <a:spcPct val="100000"/>
                </a:lnSpc>
                <a:spcBef>
                  <a:spcPts val="0"/>
                </a:spcBef>
                <a:spcAft>
                  <a:spcPts val="0"/>
                </a:spcAft>
                <a:buClrTx/>
                <a:buSzTx/>
                <a:buFontTx/>
                <a:buNone/>
                <a:tabLst/>
                <a:defRPr/>
              </a:pPr>
              <a:endParaRPr kumimoji="0" lang="en-US" sz="2346" b="0" i="0" u="none" strike="noStrike" kern="0" cap="none" spc="0" normalizeH="0" baseline="0" noProof="0" dirty="0">
                <a:ln>
                  <a:solidFill>
                    <a:srgbClr val="505050">
                      <a:alpha val="0"/>
                    </a:srgbClr>
                  </a:solidFill>
                </a:ln>
                <a:solidFill>
                  <a:srgbClr val="000000"/>
                </a:solidFill>
                <a:effectLst/>
                <a:uLnTx/>
                <a:uFillTx/>
                <a:latin typeface="Segoe UI"/>
                <a:ea typeface="+mn-ea"/>
                <a:cs typeface="+mn-cs"/>
              </a:endParaRPr>
            </a:p>
          </p:txBody>
        </p:sp>
      </p:grpSp>
      <p:sp>
        <p:nvSpPr>
          <p:cNvPr id="831" name="Freeform 830"/>
          <p:cNvSpPr/>
          <p:nvPr/>
        </p:nvSpPr>
        <p:spPr>
          <a:xfrm rot="18900000">
            <a:off x="2292982" y="2959300"/>
            <a:ext cx="200769" cy="766144"/>
          </a:xfrm>
          <a:custGeom>
            <a:avLst/>
            <a:gdLst>
              <a:gd name="connsiteX0" fmla="*/ 482600 w 482600"/>
              <a:gd name="connsiteY0" fmla="*/ 0 h 1758950"/>
              <a:gd name="connsiteX1" fmla="*/ 0 w 482600"/>
              <a:gd name="connsiteY1" fmla="*/ 488950 h 1758950"/>
              <a:gd name="connsiteX2" fmla="*/ 0 w 482600"/>
              <a:gd name="connsiteY2" fmla="*/ 1517650 h 1758950"/>
              <a:gd name="connsiteX3" fmla="*/ 196850 w 482600"/>
              <a:gd name="connsiteY3" fmla="*/ 1701800 h 1758950"/>
              <a:gd name="connsiteX4" fmla="*/ 196850 w 482600"/>
              <a:gd name="connsiteY4" fmla="*/ 1758950 h 1758950"/>
              <a:gd name="connsiteX0" fmla="*/ 482600 w 482600"/>
              <a:gd name="connsiteY0" fmla="*/ 0 h 1758950"/>
              <a:gd name="connsiteX1" fmla="*/ 0 w 482600"/>
              <a:gd name="connsiteY1" fmla="*/ 488950 h 1758950"/>
              <a:gd name="connsiteX2" fmla="*/ 3767 w 482600"/>
              <a:gd name="connsiteY2" fmla="*/ 1007760 h 1758950"/>
              <a:gd name="connsiteX3" fmla="*/ 0 w 482600"/>
              <a:gd name="connsiteY3" fmla="*/ 1517650 h 1758950"/>
              <a:gd name="connsiteX4" fmla="*/ 196850 w 482600"/>
              <a:gd name="connsiteY4" fmla="*/ 1701800 h 1758950"/>
              <a:gd name="connsiteX5" fmla="*/ 196850 w 482600"/>
              <a:gd name="connsiteY5" fmla="*/ 1758950 h 1758950"/>
              <a:gd name="connsiteX0" fmla="*/ 0 w 196850"/>
              <a:gd name="connsiteY0" fmla="*/ 0 h 1270000"/>
              <a:gd name="connsiteX1" fmla="*/ 3767 w 196850"/>
              <a:gd name="connsiteY1" fmla="*/ 518810 h 1270000"/>
              <a:gd name="connsiteX2" fmla="*/ 0 w 196850"/>
              <a:gd name="connsiteY2" fmla="*/ 1028700 h 1270000"/>
              <a:gd name="connsiteX3" fmla="*/ 196850 w 196850"/>
              <a:gd name="connsiteY3" fmla="*/ 1212850 h 1270000"/>
              <a:gd name="connsiteX4" fmla="*/ 196850 w 196850"/>
              <a:gd name="connsiteY4" fmla="*/ 1270000 h 1270000"/>
              <a:gd name="connsiteX0" fmla="*/ 3767 w 196850"/>
              <a:gd name="connsiteY0" fmla="*/ 0 h 751190"/>
              <a:gd name="connsiteX1" fmla="*/ 0 w 196850"/>
              <a:gd name="connsiteY1" fmla="*/ 509890 h 751190"/>
              <a:gd name="connsiteX2" fmla="*/ 196850 w 196850"/>
              <a:gd name="connsiteY2" fmla="*/ 694040 h 751190"/>
              <a:gd name="connsiteX3" fmla="*/ 196850 w 196850"/>
              <a:gd name="connsiteY3" fmla="*/ 751190 h 751190"/>
            </a:gdLst>
            <a:ahLst/>
            <a:cxnLst>
              <a:cxn ang="0">
                <a:pos x="connsiteX0" y="connsiteY0"/>
              </a:cxn>
              <a:cxn ang="0">
                <a:pos x="connsiteX1" y="connsiteY1"/>
              </a:cxn>
              <a:cxn ang="0">
                <a:pos x="connsiteX2" y="connsiteY2"/>
              </a:cxn>
              <a:cxn ang="0">
                <a:pos x="connsiteX3" y="connsiteY3"/>
              </a:cxn>
            </a:cxnLst>
            <a:rect l="l" t="t" r="r" b="b"/>
            <a:pathLst>
              <a:path w="196850" h="751190">
                <a:moveTo>
                  <a:pt x="3767" y="0"/>
                </a:moveTo>
                <a:cubicBezTo>
                  <a:pt x="2511" y="169963"/>
                  <a:pt x="1256" y="339927"/>
                  <a:pt x="0" y="509890"/>
                </a:cubicBezTo>
                <a:lnTo>
                  <a:pt x="196850" y="694040"/>
                </a:lnTo>
                <a:lnTo>
                  <a:pt x="196850" y="75119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2" name="Freeform 831"/>
          <p:cNvSpPr/>
          <p:nvPr/>
        </p:nvSpPr>
        <p:spPr>
          <a:xfrm rot="18900000">
            <a:off x="2413872" y="2762932"/>
            <a:ext cx="323821" cy="1111555"/>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3" name="Freeform 832"/>
          <p:cNvSpPr/>
          <p:nvPr/>
        </p:nvSpPr>
        <p:spPr>
          <a:xfrm rot="18900000">
            <a:off x="2451570" y="2725986"/>
            <a:ext cx="408014" cy="1280924"/>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4" name="Freeform 833"/>
          <p:cNvSpPr/>
          <p:nvPr/>
        </p:nvSpPr>
        <p:spPr>
          <a:xfrm rot="18900000">
            <a:off x="2510146" y="2655729"/>
            <a:ext cx="304391" cy="108692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5" name="Freeform 834"/>
          <p:cNvSpPr/>
          <p:nvPr/>
        </p:nvSpPr>
        <p:spPr>
          <a:xfrm rot="18900000">
            <a:off x="2609360" y="2586466"/>
            <a:ext cx="316921" cy="1261790"/>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6" name="Freeform 835"/>
          <p:cNvSpPr/>
          <p:nvPr/>
        </p:nvSpPr>
        <p:spPr>
          <a:xfrm rot="18900000">
            <a:off x="2576769" y="2562149"/>
            <a:ext cx="307630" cy="103962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7" name="Freeform 836"/>
          <p:cNvSpPr/>
          <p:nvPr/>
        </p:nvSpPr>
        <p:spPr>
          <a:xfrm rot="18900000">
            <a:off x="2706353" y="2453367"/>
            <a:ext cx="307786" cy="1290541"/>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42" name="Freeform 841"/>
          <p:cNvSpPr/>
          <p:nvPr/>
        </p:nvSpPr>
        <p:spPr>
          <a:xfrm rot="18900000">
            <a:off x="2705312" y="2275062"/>
            <a:ext cx="529446" cy="1222392"/>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8" name="Freeform 457"/>
          <p:cNvSpPr/>
          <p:nvPr/>
        </p:nvSpPr>
        <p:spPr>
          <a:xfrm rot="8100000" flipV="1">
            <a:off x="4273849" y="-477648"/>
            <a:ext cx="835457" cy="3089249"/>
          </a:xfrm>
          <a:custGeom>
            <a:avLst/>
            <a:gdLst>
              <a:gd name="connsiteX0" fmla="*/ 819150 w 819150"/>
              <a:gd name="connsiteY0" fmla="*/ 0 h 3028950"/>
              <a:gd name="connsiteX1" fmla="*/ 19050 w 819150"/>
              <a:gd name="connsiteY1" fmla="*/ 806450 h 3028950"/>
              <a:gd name="connsiteX2" fmla="*/ 19050 w 819150"/>
              <a:gd name="connsiteY2" fmla="*/ 1219200 h 3028950"/>
              <a:gd name="connsiteX3" fmla="*/ 723900 w 819150"/>
              <a:gd name="connsiteY3" fmla="*/ 1924050 h 3028950"/>
              <a:gd name="connsiteX4" fmla="*/ 723900 w 819150"/>
              <a:gd name="connsiteY4" fmla="*/ 2095500 h 3028950"/>
              <a:gd name="connsiteX5" fmla="*/ 184150 w 819150"/>
              <a:gd name="connsiteY5" fmla="*/ 2635250 h 3028950"/>
              <a:gd name="connsiteX6" fmla="*/ 184150 w 819150"/>
              <a:gd name="connsiteY6" fmla="*/ 2844800 h 3028950"/>
              <a:gd name="connsiteX7" fmla="*/ 0 w 819150"/>
              <a:gd name="connsiteY7" fmla="*/ 3028950 h 3028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 h="3028950">
                <a:moveTo>
                  <a:pt x="819150" y="0"/>
                </a:moveTo>
                <a:lnTo>
                  <a:pt x="19050" y="806450"/>
                </a:lnTo>
                <a:lnTo>
                  <a:pt x="19050" y="1219200"/>
                </a:lnTo>
                <a:lnTo>
                  <a:pt x="723900" y="1924050"/>
                </a:lnTo>
                <a:lnTo>
                  <a:pt x="723900" y="2095500"/>
                </a:lnTo>
                <a:lnTo>
                  <a:pt x="184150" y="2635250"/>
                </a:lnTo>
                <a:lnTo>
                  <a:pt x="184150" y="2844800"/>
                </a:lnTo>
                <a:lnTo>
                  <a:pt x="0" y="302895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59" name="Freeform 458"/>
          <p:cNvSpPr/>
          <p:nvPr/>
        </p:nvSpPr>
        <p:spPr>
          <a:xfrm rot="8100000" flipV="1">
            <a:off x="3532685" y="-107838"/>
            <a:ext cx="783646" cy="1126896"/>
          </a:xfrm>
          <a:custGeom>
            <a:avLst/>
            <a:gdLst>
              <a:gd name="connsiteX0" fmla="*/ 768350 w 768350"/>
              <a:gd name="connsiteY0" fmla="*/ 0 h 1104900"/>
              <a:gd name="connsiteX1" fmla="*/ 0 w 768350"/>
              <a:gd name="connsiteY1" fmla="*/ 768350 h 1104900"/>
              <a:gd name="connsiteX2" fmla="*/ 0 w 768350"/>
              <a:gd name="connsiteY2" fmla="*/ 946150 h 1104900"/>
              <a:gd name="connsiteX3" fmla="*/ 69850 w 768350"/>
              <a:gd name="connsiteY3" fmla="*/ 1016000 h 1104900"/>
              <a:gd name="connsiteX4" fmla="*/ 69850 w 768350"/>
              <a:gd name="connsiteY4" fmla="*/ 1104900 h 110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350" h="1104900">
                <a:moveTo>
                  <a:pt x="768350" y="0"/>
                </a:moveTo>
                <a:lnTo>
                  <a:pt x="0" y="768350"/>
                </a:lnTo>
                <a:lnTo>
                  <a:pt x="0" y="946150"/>
                </a:lnTo>
                <a:lnTo>
                  <a:pt x="69850" y="1016000"/>
                </a:lnTo>
                <a:lnTo>
                  <a:pt x="69850" y="110490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0" name="Freeform 459"/>
          <p:cNvSpPr/>
          <p:nvPr/>
        </p:nvSpPr>
        <p:spPr>
          <a:xfrm rot="8100000" flipV="1">
            <a:off x="2912641" y="-245750"/>
            <a:ext cx="1301051" cy="1750170"/>
          </a:xfrm>
          <a:custGeom>
            <a:avLst/>
            <a:gdLst>
              <a:gd name="connsiteX0" fmla="*/ 774700 w 774700"/>
              <a:gd name="connsiteY0" fmla="*/ 0 h 1308100"/>
              <a:gd name="connsiteX1" fmla="*/ 0 w 774700"/>
              <a:gd name="connsiteY1" fmla="*/ 774700 h 1308100"/>
              <a:gd name="connsiteX2" fmla="*/ 0 w 774700"/>
              <a:gd name="connsiteY2" fmla="*/ 939800 h 1308100"/>
              <a:gd name="connsiteX3" fmla="*/ 146050 w 774700"/>
              <a:gd name="connsiteY3" fmla="*/ 1085850 h 1308100"/>
              <a:gd name="connsiteX4" fmla="*/ 146050 w 774700"/>
              <a:gd name="connsiteY4" fmla="*/ 1162050 h 1308100"/>
              <a:gd name="connsiteX5" fmla="*/ 63500 w 774700"/>
              <a:gd name="connsiteY5" fmla="*/ 1244600 h 1308100"/>
              <a:gd name="connsiteX6" fmla="*/ 63500 w 774700"/>
              <a:gd name="connsiteY6" fmla="*/ 1308100 h 1308100"/>
              <a:gd name="connsiteX0" fmla="*/ 1545206 w 1545206"/>
              <a:gd name="connsiteY0" fmla="*/ 0 h 2078606"/>
              <a:gd name="connsiteX1" fmla="*/ 0 w 1545206"/>
              <a:gd name="connsiteY1" fmla="*/ 1545206 h 2078606"/>
              <a:gd name="connsiteX2" fmla="*/ 0 w 1545206"/>
              <a:gd name="connsiteY2" fmla="*/ 1710306 h 2078606"/>
              <a:gd name="connsiteX3" fmla="*/ 146050 w 1545206"/>
              <a:gd name="connsiteY3" fmla="*/ 1856356 h 2078606"/>
              <a:gd name="connsiteX4" fmla="*/ 146050 w 1545206"/>
              <a:gd name="connsiteY4" fmla="*/ 1932556 h 2078606"/>
              <a:gd name="connsiteX5" fmla="*/ 63500 w 1545206"/>
              <a:gd name="connsiteY5" fmla="*/ 2015106 h 2078606"/>
              <a:gd name="connsiteX6" fmla="*/ 63500 w 1545206"/>
              <a:gd name="connsiteY6" fmla="*/ 2078606 h 2078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5206" h="2078606">
                <a:moveTo>
                  <a:pt x="1545206" y="0"/>
                </a:moveTo>
                <a:lnTo>
                  <a:pt x="0" y="1545206"/>
                </a:lnTo>
                <a:lnTo>
                  <a:pt x="0" y="1710306"/>
                </a:lnTo>
                <a:lnTo>
                  <a:pt x="146050" y="1856356"/>
                </a:lnTo>
                <a:lnTo>
                  <a:pt x="146050" y="1932556"/>
                </a:lnTo>
                <a:lnTo>
                  <a:pt x="63500" y="2015106"/>
                </a:lnTo>
                <a:lnTo>
                  <a:pt x="63500" y="2078606"/>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1" name="Freeform 460"/>
          <p:cNvSpPr/>
          <p:nvPr/>
        </p:nvSpPr>
        <p:spPr>
          <a:xfrm rot="8100000" flipV="1">
            <a:off x="3487937" y="-296281"/>
            <a:ext cx="1335062" cy="3372781"/>
          </a:xfrm>
          <a:custGeom>
            <a:avLst/>
            <a:gdLst>
              <a:gd name="connsiteX0" fmla="*/ 736600 w 736600"/>
              <a:gd name="connsiteY0" fmla="*/ 0 h 2965450"/>
              <a:gd name="connsiteX1" fmla="*/ 63500 w 736600"/>
              <a:gd name="connsiteY1" fmla="*/ 673100 h 2965450"/>
              <a:gd name="connsiteX2" fmla="*/ 63500 w 736600"/>
              <a:gd name="connsiteY2" fmla="*/ 749300 h 2965450"/>
              <a:gd name="connsiteX3" fmla="*/ 146050 w 736600"/>
              <a:gd name="connsiteY3" fmla="*/ 831850 h 2965450"/>
              <a:gd name="connsiteX4" fmla="*/ 323850 w 736600"/>
              <a:gd name="connsiteY4" fmla="*/ 831850 h 2965450"/>
              <a:gd name="connsiteX5" fmla="*/ 438150 w 736600"/>
              <a:gd name="connsiteY5" fmla="*/ 946150 h 2965450"/>
              <a:gd name="connsiteX6" fmla="*/ 438150 w 736600"/>
              <a:gd name="connsiteY6" fmla="*/ 1066800 h 2965450"/>
              <a:gd name="connsiteX7" fmla="*/ 260350 w 736600"/>
              <a:gd name="connsiteY7" fmla="*/ 1244600 h 2965450"/>
              <a:gd name="connsiteX8" fmla="*/ 260350 w 736600"/>
              <a:gd name="connsiteY8" fmla="*/ 1346200 h 2965450"/>
              <a:gd name="connsiteX9" fmla="*/ 311150 w 736600"/>
              <a:gd name="connsiteY9" fmla="*/ 1397000 h 2965450"/>
              <a:gd name="connsiteX10" fmla="*/ 311150 w 736600"/>
              <a:gd name="connsiteY10" fmla="*/ 1479550 h 2965450"/>
              <a:gd name="connsiteX11" fmla="*/ 311150 w 736600"/>
              <a:gd name="connsiteY11" fmla="*/ 1638300 h 2965450"/>
              <a:gd name="connsiteX12" fmla="*/ 546100 w 736600"/>
              <a:gd name="connsiteY12" fmla="*/ 1873250 h 2965450"/>
              <a:gd name="connsiteX13" fmla="*/ 546100 w 736600"/>
              <a:gd name="connsiteY13" fmla="*/ 2146300 h 2965450"/>
              <a:gd name="connsiteX14" fmla="*/ 0 w 736600"/>
              <a:gd name="connsiteY14" fmla="*/ 2692400 h 2965450"/>
              <a:gd name="connsiteX15" fmla="*/ 0 w 736600"/>
              <a:gd name="connsiteY15" fmla="*/ 2965450 h 2965450"/>
              <a:gd name="connsiteX0" fmla="*/ 1453225 w 1453225"/>
              <a:gd name="connsiteY0" fmla="*/ 0 h 3671298"/>
              <a:gd name="connsiteX1" fmla="*/ 63500 w 1453225"/>
              <a:gd name="connsiteY1" fmla="*/ 1378948 h 3671298"/>
              <a:gd name="connsiteX2" fmla="*/ 63500 w 1453225"/>
              <a:gd name="connsiteY2" fmla="*/ 1455148 h 3671298"/>
              <a:gd name="connsiteX3" fmla="*/ 146050 w 1453225"/>
              <a:gd name="connsiteY3" fmla="*/ 1537698 h 3671298"/>
              <a:gd name="connsiteX4" fmla="*/ 323850 w 1453225"/>
              <a:gd name="connsiteY4" fmla="*/ 1537698 h 3671298"/>
              <a:gd name="connsiteX5" fmla="*/ 438150 w 1453225"/>
              <a:gd name="connsiteY5" fmla="*/ 1651998 h 3671298"/>
              <a:gd name="connsiteX6" fmla="*/ 438150 w 1453225"/>
              <a:gd name="connsiteY6" fmla="*/ 1772648 h 3671298"/>
              <a:gd name="connsiteX7" fmla="*/ 260350 w 1453225"/>
              <a:gd name="connsiteY7" fmla="*/ 1950448 h 3671298"/>
              <a:gd name="connsiteX8" fmla="*/ 260350 w 1453225"/>
              <a:gd name="connsiteY8" fmla="*/ 2052048 h 3671298"/>
              <a:gd name="connsiteX9" fmla="*/ 311150 w 1453225"/>
              <a:gd name="connsiteY9" fmla="*/ 2102848 h 3671298"/>
              <a:gd name="connsiteX10" fmla="*/ 311150 w 1453225"/>
              <a:gd name="connsiteY10" fmla="*/ 2185398 h 3671298"/>
              <a:gd name="connsiteX11" fmla="*/ 311150 w 1453225"/>
              <a:gd name="connsiteY11" fmla="*/ 2344148 h 3671298"/>
              <a:gd name="connsiteX12" fmla="*/ 546100 w 1453225"/>
              <a:gd name="connsiteY12" fmla="*/ 2579098 h 3671298"/>
              <a:gd name="connsiteX13" fmla="*/ 546100 w 1453225"/>
              <a:gd name="connsiteY13" fmla="*/ 2852148 h 3671298"/>
              <a:gd name="connsiteX14" fmla="*/ 0 w 1453225"/>
              <a:gd name="connsiteY14" fmla="*/ 3398248 h 3671298"/>
              <a:gd name="connsiteX15" fmla="*/ 0 w 1453225"/>
              <a:gd name="connsiteY15" fmla="*/ 3671298 h 3671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3225" h="3671298">
                <a:moveTo>
                  <a:pt x="1453225" y="0"/>
                </a:moveTo>
                <a:lnTo>
                  <a:pt x="63500" y="1378948"/>
                </a:lnTo>
                <a:lnTo>
                  <a:pt x="63500" y="1455148"/>
                </a:lnTo>
                <a:lnTo>
                  <a:pt x="146050" y="1537698"/>
                </a:lnTo>
                <a:lnTo>
                  <a:pt x="323850" y="1537698"/>
                </a:lnTo>
                <a:lnTo>
                  <a:pt x="438150" y="1651998"/>
                </a:lnTo>
                <a:lnTo>
                  <a:pt x="438150" y="1772648"/>
                </a:lnTo>
                <a:lnTo>
                  <a:pt x="260350" y="1950448"/>
                </a:lnTo>
                <a:lnTo>
                  <a:pt x="260350" y="2052048"/>
                </a:lnTo>
                <a:lnTo>
                  <a:pt x="311150" y="2102848"/>
                </a:lnTo>
                <a:lnTo>
                  <a:pt x="311150" y="2185398"/>
                </a:lnTo>
                <a:lnTo>
                  <a:pt x="311150" y="2344148"/>
                </a:lnTo>
                <a:lnTo>
                  <a:pt x="546100" y="2579098"/>
                </a:lnTo>
                <a:lnTo>
                  <a:pt x="546100" y="2852148"/>
                </a:lnTo>
                <a:lnTo>
                  <a:pt x="0" y="3398248"/>
                </a:lnTo>
                <a:lnTo>
                  <a:pt x="0" y="36712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2" name="Freeform 461"/>
          <p:cNvSpPr/>
          <p:nvPr/>
        </p:nvSpPr>
        <p:spPr>
          <a:xfrm rot="8100000" flipV="1">
            <a:off x="6045881" y="2197642"/>
            <a:ext cx="1176135" cy="1375285"/>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3" name="Freeform 462"/>
          <p:cNvSpPr/>
          <p:nvPr/>
        </p:nvSpPr>
        <p:spPr>
          <a:xfrm rot="8100000" flipV="1">
            <a:off x="2543201" y="886433"/>
            <a:ext cx="1590554" cy="1085651"/>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4" name="Freeform 463"/>
          <p:cNvSpPr/>
          <p:nvPr/>
        </p:nvSpPr>
        <p:spPr>
          <a:xfrm rot="8100000" flipV="1">
            <a:off x="2688484" y="945248"/>
            <a:ext cx="1517205" cy="1424972"/>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5" name="Freeform 464"/>
          <p:cNvSpPr/>
          <p:nvPr/>
        </p:nvSpPr>
        <p:spPr>
          <a:xfrm rot="8100000" flipV="1">
            <a:off x="2766617" y="1138593"/>
            <a:ext cx="1502491" cy="1433794"/>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6" name="Freeform 465"/>
          <p:cNvSpPr/>
          <p:nvPr/>
        </p:nvSpPr>
        <p:spPr>
          <a:xfrm rot="8100000" flipV="1">
            <a:off x="3075753" y="574028"/>
            <a:ext cx="2697060" cy="2802963"/>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7" name="Freeform 466"/>
          <p:cNvSpPr/>
          <p:nvPr/>
        </p:nvSpPr>
        <p:spPr>
          <a:xfrm rot="8100000" flipV="1">
            <a:off x="3118091" y="626835"/>
            <a:ext cx="2615952" cy="2883625"/>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8" name="Freeform 467"/>
          <p:cNvSpPr/>
          <p:nvPr/>
        </p:nvSpPr>
        <p:spPr>
          <a:xfrm rot="8100000" flipV="1">
            <a:off x="3146953" y="696373"/>
            <a:ext cx="2536712" cy="295167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69" name="Freeform 468"/>
          <p:cNvSpPr/>
          <p:nvPr/>
        </p:nvSpPr>
        <p:spPr>
          <a:xfrm rot="8100000" flipV="1">
            <a:off x="3033507" y="1064242"/>
            <a:ext cx="1871848" cy="2293580"/>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0" name="Freeform 469"/>
          <p:cNvSpPr/>
          <p:nvPr/>
        </p:nvSpPr>
        <p:spPr>
          <a:xfrm rot="8100000" flipV="1">
            <a:off x="2980744" y="1196655"/>
            <a:ext cx="1704199" cy="2109245"/>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472" name="Freeform 471"/>
          <p:cNvSpPr/>
          <p:nvPr/>
        </p:nvSpPr>
        <p:spPr>
          <a:xfrm>
            <a:off x="9459682" y="1450717"/>
            <a:ext cx="2977530" cy="2574374"/>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7" name="Freeform 476"/>
          <p:cNvSpPr/>
          <p:nvPr/>
        </p:nvSpPr>
        <p:spPr>
          <a:xfrm>
            <a:off x="9624832" y="2436752"/>
            <a:ext cx="2812381" cy="162719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478" name="Freeform 477"/>
          <p:cNvSpPr/>
          <p:nvPr/>
        </p:nvSpPr>
        <p:spPr>
          <a:xfrm>
            <a:off x="9853125" y="2519325"/>
            <a:ext cx="2574374" cy="1714631"/>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675" name="Freeform 674"/>
          <p:cNvSpPr/>
          <p:nvPr/>
        </p:nvSpPr>
        <p:spPr>
          <a:xfrm>
            <a:off x="9930842" y="3325637"/>
            <a:ext cx="2511229" cy="1612627"/>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6" name="Freeform 675"/>
          <p:cNvSpPr/>
          <p:nvPr/>
        </p:nvSpPr>
        <p:spPr>
          <a:xfrm>
            <a:off x="8732704" y="3918229"/>
            <a:ext cx="3717461" cy="2681235"/>
          </a:xfrm>
          <a:custGeom>
            <a:avLst/>
            <a:gdLst>
              <a:gd name="connsiteX0" fmla="*/ 3644900 w 3644900"/>
              <a:gd name="connsiteY0" fmla="*/ 0 h 2628900"/>
              <a:gd name="connsiteX1" fmla="*/ 3403600 w 3644900"/>
              <a:gd name="connsiteY1" fmla="*/ 0 h 2628900"/>
              <a:gd name="connsiteX2" fmla="*/ 3136900 w 3644900"/>
              <a:gd name="connsiteY2" fmla="*/ 266700 h 2628900"/>
              <a:gd name="connsiteX3" fmla="*/ 2882900 w 3644900"/>
              <a:gd name="connsiteY3" fmla="*/ 266700 h 2628900"/>
              <a:gd name="connsiteX4" fmla="*/ 2432050 w 3644900"/>
              <a:gd name="connsiteY4" fmla="*/ 717550 h 2628900"/>
              <a:gd name="connsiteX5" fmla="*/ 1854200 w 3644900"/>
              <a:gd name="connsiteY5" fmla="*/ 717550 h 2628900"/>
              <a:gd name="connsiteX6" fmla="*/ 1530350 w 3644900"/>
              <a:gd name="connsiteY6" fmla="*/ 1041400 h 2628900"/>
              <a:gd name="connsiteX7" fmla="*/ 1435100 w 3644900"/>
              <a:gd name="connsiteY7" fmla="*/ 1041400 h 2628900"/>
              <a:gd name="connsiteX8" fmla="*/ 863600 w 3644900"/>
              <a:gd name="connsiteY8" fmla="*/ 1612900 h 2628900"/>
              <a:gd name="connsiteX9" fmla="*/ 863600 w 3644900"/>
              <a:gd name="connsiteY9" fmla="*/ 1835150 h 2628900"/>
              <a:gd name="connsiteX10" fmla="*/ 793750 w 3644900"/>
              <a:gd name="connsiteY10" fmla="*/ 1835150 h 2628900"/>
              <a:gd name="connsiteX11" fmla="*/ 0 w 3644900"/>
              <a:gd name="connsiteY11" fmla="*/ 2628900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44900" h="2628900">
                <a:moveTo>
                  <a:pt x="3644900" y="0"/>
                </a:moveTo>
                <a:lnTo>
                  <a:pt x="3403600" y="0"/>
                </a:lnTo>
                <a:lnTo>
                  <a:pt x="3136900" y="266700"/>
                </a:lnTo>
                <a:lnTo>
                  <a:pt x="2882900" y="266700"/>
                </a:lnTo>
                <a:lnTo>
                  <a:pt x="2432050" y="717550"/>
                </a:lnTo>
                <a:lnTo>
                  <a:pt x="1854200" y="717550"/>
                </a:lnTo>
                <a:lnTo>
                  <a:pt x="1530350" y="1041400"/>
                </a:lnTo>
                <a:lnTo>
                  <a:pt x="1435100" y="1041400"/>
                </a:lnTo>
                <a:lnTo>
                  <a:pt x="863600" y="1612900"/>
                </a:lnTo>
                <a:lnTo>
                  <a:pt x="863600" y="1835150"/>
                </a:lnTo>
                <a:lnTo>
                  <a:pt x="793750" y="1835150"/>
                </a:lnTo>
                <a:lnTo>
                  <a:pt x="0" y="2628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77" name="Freeform 676"/>
          <p:cNvSpPr/>
          <p:nvPr/>
        </p:nvSpPr>
        <p:spPr>
          <a:xfrm>
            <a:off x="8654988" y="3982993"/>
            <a:ext cx="3788701" cy="2836668"/>
          </a:xfrm>
          <a:custGeom>
            <a:avLst/>
            <a:gdLst>
              <a:gd name="connsiteX0" fmla="*/ 3714750 w 3714750"/>
              <a:gd name="connsiteY0" fmla="*/ 0 h 2781300"/>
              <a:gd name="connsiteX1" fmla="*/ 3511550 w 3714750"/>
              <a:gd name="connsiteY1" fmla="*/ 0 h 2781300"/>
              <a:gd name="connsiteX2" fmla="*/ 3219450 w 3714750"/>
              <a:gd name="connsiteY2" fmla="*/ 292100 h 2781300"/>
              <a:gd name="connsiteX3" fmla="*/ 2965450 w 3714750"/>
              <a:gd name="connsiteY3" fmla="*/ 292100 h 2781300"/>
              <a:gd name="connsiteX4" fmla="*/ 2520950 w 3714750"/>
              <a:gd name="connsiteY4" fmla="*/ 736600 h 2781300"/>
              <a:gd name="connsiteX5" fmla="*/ 1949450 w 3714750"/>
              <a:gd name="connsiteY5" fmla="*/ 736600 h 2781300"/>
              <a:gd name="connsiteX6" fmla="*/ 1612900 w 3714750"/>
              <a:gd name="connsiteY6" fmla="*/ 1073150 h 2781300"/>
              <a:gd name="connsiteX7" fmla="*/ 1517650 w 3714750"/>
              <a:gd name="connsiteY7" fmla="*/ 1073150 h 2781300"/>
              <a:gd name="connsiteX8" fmla="*/ 1041400 w 3714750"/>
              <a:gd name="connsiteY8" fmla="*/ 1549400 h 2781300"/>
              <a:gd name="connsiteX9" fmla="*/ 1041400 w 3714750"/>
              <a:gd name="connsiteY9" fmla="*/ 1879600 h 2781300"/>
              <a:gd name="connsiteX10" fmla="*/ 901700 w 3714750"/>
              <a:gd name="connsiteY10" fmla="*/ 1879600 h 2781300"/>
              <a:gd name="connsiteX11" fmla="*/ 0 w 3714750"/>
              <a:gd name="connsiteY11" fmla="*/ 2781300 h 278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14750" h="2781300">
                <a:moveTo>
                  <a:pt x="3714750" y="0"/>
                </a:moveTo>
                <a:lnTo>
                  <a:pt x="3511550" y="0"/>
                </a:lnTo>
                <a:lnTo>
                  <a:pt x="3219450" y="292100"/>
                </a:lnTo>
                <a:lnTo>
                  <a:pt x="2965450" y="292100"/>
                </a:lnTo>
                <a:lnTo>
                  <a:pt x="2520950" y="736600"/>
                </a:lnTo>
                <a:lnTo>
                  <a:pt x="1949450" y="736600"/>
                </a:lnTo>
                <a:lnTo>
                  <a:pt x="1612900" y="1073150"/>
                </a:lnTo>
                <a:lnTo>
                  <a:pt x="1517650" y="1073150"/>
                </a:lnTo>
                <a:lnTo>
                  <a:pt x="1041400" y="1549400"/>
                </a:lnTo>
                <a:lnTo>
                  <a:pt x="1041400" y="1879600"/>
                </a:lnTo>
                <a:lnTo>
                  <a:pt x="901700" y="1879600"/>
                </a:lnTo>
                <a:lnTo>
                  <a:pt x="0" y="27813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678" name="Group 677"/>
          <p:cNvGrpSpPr/>
          <p:nvPr/>
        </p:nvGrpSpPr>
        <p:grpSpPr>
          <a:xfrm flipV="1">
            <a:off x="5246865" y="12952"/>
            <a:ext cx="2959720" cy="2260268"/>
            <a:chOff x="9017000" y="4648200"/>
            <a:chExt cx="2901950" cy="2216150"/>
          </a:xfrm>
        </p:grpSpPr>
        <p:sp>
          <p:nvSpPr>
            <p:cNvPr id="822" name="Freeform 821"/>
            <p:cNvSpPr/>
            <p:nvPr/>
          </p:nvSpPr>
          <p:spPr>
            <a:xfrm>
              <a:off x="9017000" y="5346700"/>
              <a:ext cx="1568450" cy="1511300"/>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3" name="Freeform 822"/>
            <p:cNvSpPr/>
            <p:nvPr/>
          </p:nvSpPr>
          <p:spPr>
            <a:xfrm>
              <a:off x="9118600" y="5511800"/>
              <a:ext cx="1390650" cy="1352550"/>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4" name="Freeform 823"/>
            <p:cNvSpPr/>
            <p:nvPr/>
          </p:nvSpPr>
          <p:spPr>
            <a:xfrm>
              <a:off x="9175750" y="5702300"/>
              <a:ext cx="1301750" cy="1155700"/>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5" name="Freeform 824"/>
            <p:cNvSpPr/>
            <p:nvPr/>
          </p:nvSpPr>
          <p:spPr>
            <a:xfrm>
              <a:off x="9232900" y="4648200"/>
              <a:ext cx="2508250" cy="2216150"/>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6" name="Freeform 825"/>
            <p:cNvSpPr/>
            <p:nvPr/>
          </p:nvSpPr>
          <p:spPr>
            <a:xfrm>
              <a:off x="9436100" y="5302250"/>
              <a:ext cx="1593850" cy="1562100"/>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7" name="Freeform 826"/>
            <p:cNvSpPr/>
            <p:nvPr/>
          </p:nvSpPr>
          <p:spPr>
            <a:xfrm>
              <a:off x="9874250" y="5638800"/>
              <a:ext cx="1365250" cy="1212850"/>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8" name="Freeform 827"/>
            <p:cNvSpPr/>
            <p:nvPr/>
          </p:nvSpPr>
          <p:spPr>
            <a:xfrm>
              <a:off x="10001250" y="5219700"/>
              <a:ext cx="1460500" cy="1638300"/>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29" name="Freeform 828"/>
            <p:cNvSpPr/>
            <p:nvPr/>
          </p:nvSpPr>
          <p:spPr>
            <a:xfrm>
              <a:off x="10071100" y="4686300"/>
              <a:ext cx="1847850" cy="2178050"/>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30" name="Freeform 829"/>
            <p:cNvSpPr/>
            <p:nvPr/>
          </p:nvSpPr>
          <p:spPr>
            <a:xfrm>
              <a:off x="10166350" y="5422900"/>
              <a:ext cx="1536700" cy="1441450"/>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sp>
        <p:nvSpPr>
          <p:cNvPr id="679" name="Freeform 678"/>
          <p:cNvSpPr/>
          <p:nvPr/>
        </p:nvSpPr>
        <p:spPr>
          <a:xfrm>
            <a:off x="10669152" y="4203191"/>
            <a:ext cx="1761584" cy="997367"/>
          </a:xfrm>
          <a:custGeom>
            <a:avLst/>
            <a:gdLst>
              <a:gd name="connsiteX0" fmla="*/ 1727200 w 1727200"/>
              <a:gd name="connsiteY0" fmla="*/ 0 h 977900"/>
              <a:gd name="connsiteX1" fmla="*/ 1562100 w 1727200"/>
              <a:gd name="connsiteY1" fmla="*/ 0 h 977900"/>
              <a:gd name="connsiteX2" fmla="*/ 812800 w 1727200"/>
              <a:gd name="connsiteY2" fmla="*/ 749300 h 977900"/>
              <a:gd name="connsiteX3" fmla="*/ 228600 w 1727200"/>
              <a:gd name="connsiteY3" fmla="*/ 749300 h 977900"/>
              <a:gd name="connsiteX4" fmla="*/ 0 w 1727200"/>
              <a:gd name="connsiteY4" fmla="*/ 977900 h 977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27200" h="977900">
                <a:moveTo>
                  <a:pt x="1727200" y="0"/>
                </a:moveTo>
                <a:lnTo>
                  <a:pt x="1562100" y="0"/>
                </a:lnTo>
                <a:lnTo>
                  <a:pt x="812800" y="749300"/>
                </a:lnTo>
                <a:lnTo>
                  <a:pt x="228600" y="749300"/>
                </a:lnTo>
                <a:lnTo>
                  <a:pt x="0" y="9779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1" name="Freeform 680"/>
          <p:cNvSpPr/>
          <p:nvPr/>
        </p:nvSpPr>
        <p:spPr>
          <a:xfrm>
            <a:off x="7579903" y="4358625"/>
            <a:ext cx="2648853" cy="2668282"/>
          </a:xfrm>
          <a:custGeom>
            <a:avLst/>
            <a:gdLst>
              <a:gd name="connsiteX0" fmla="*/ 0 w 2597150"/>
              <a:gd name="connsiteY0" fmla="*/ 2616200 h 2616200"/>
              <a:gd name="connsiteX1" fmla="*/ 1885950 w 2597150"/>
              <a:gd name="connsiteY1" fmla="*/ 730250 h 2616200"/>
              <a:gd name="connsiteX2" fmla="*/ 1924050 w 2597150"/>
              <a:gd name="connsiteY2" fmla="*/ 692150 h 2616200"/>
              <a:gd name="connsiteX3" fmla="*/ 2082800 w 2597150"/>
              <a:gd name="connsiteY3" fmla="*/ 533400 h 2616200"/>
              <a:gd name="connsiteX4" fmla="*/ 2082800 w 2597150"/>
              <a:gd name="connsiteY4" fmla="*/ 330200 h 2616200"/>
              <a:gd name="connsiteX5" fmla="*/ 2279650 w 2597150"/>
              <a:gd name="connsiteY5" fmla="*/ 133350 h 2616200"/>
              <a:gd name="connsiteX6" fmla="*/ 2463800 w 2597150"/>
              <a:gd name="connsiteY6" fmla="*/ 133350 h 2616200"/>
              <a:gd name="connsiteX7" fmla="*/ 2597150 w 2597150"/>
              <a:gd name="connsiteY7" fmla="*/ 0 h 261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7150" h="2616200">
                <a:moveTo>
                  <a:pt x="0" y="2616200"/>
                </a:moveTo>
                <a:lnTo>
                  <a:pt x="1885950" y="730250"/>
                </a:lnTo>
                <a:lnTo>
                  <a:pt x="1924050" y="692150"/>
                </a:lnTo>
                <a:lnTo>
                  <a:pt x="2082800" y="533400"/>
                </a:lnTo>
                <a:lnTo>
                  <a:pt x="2082800" y="330200"/>
                </a:lnTo>
                <a:lnTo>
                  <a:pt x="2279650" y="133350"/>
                </a:lnTo>
                <a:lnTo>
                  <a:pt x="2463800" y="133350"/>
                </a:lnTo>
                <a:lnTo>
                  <a:pt x="25971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2" name="Freeform 681"/>
          <p:cNvSpPr/>
          <p:nvPr/>
        </p:nvSpPr>
        <p:spPr>
          <a:xfrm>
            <a:off x="7145984" y="4481677"/>
            <a:ext cx="2597041" cy="2512848"/>
          </a:xfrm>
          <a:custGeom>
            <a:avLst/>
            <a:gdLst>
              <a:gd name="connsiteX0" fmla="*/ 0 w 2546350"/>
              <a:gd name="connsiteY0" fmla="*/ 2463800 h 2463800"/>
              <a:gd name="connsiteX1" fmla="*/ 1428750 w 2546350"/>
              <a:gd name="connsiteY1" fmla="*/ 1035050 h 2463800"/>
              <a:gd name="connsiteX2" fmla="*/ 1835150 w 2546350"/>
              <a:gd name="connsiteY2" fmla="*/ 1035050 h 2463800"/>
              <a:gd name="connsiteX3" fmla="*/ 2063750 w 2546350"/>
              <a:gd name="connsiteY3" fmla="*/ 806450 h 2463800"/>
              <a:gd name="connsiteX4" fmla="*/ 2063750 w 2546350"/>
              <a:gd name="connsiteY4" fmla="*/ 654050 h 2463800"/>
              <a:gd name="connsiteX5" fmla="*/ 2343150 w 2546350"/>
              <a:gd name="connsiteY5" fmla="*/ 374650 h 2463800"/>
              <a:gd name="connsiteX6" fmla="*/ 2343150 w 2546350"/>
              <a:gd name="connsiteY6" fmla="*/ 107950 h 2463800"/>
              <a:gd name="connsiteX7" fmla="*/ 2451100 w 2546350"/>
              <a:gd name="connsiteY7" fmla="*/ 0 h 2463800"/>
              <a:gd name="connsiteX8" fmla="*/ 2546350 w 2546350"/>
              <a:gd name="connsiteY8" fmla="*/ 0 h 246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46350" h="2463800">
                <a:moveTo>
                  <a:pt x="0" y="2463800"/>
                </a:moveTo>
                <a:lnTo>
                  <a:pt x="1428750" y="1035050"/>
                </a:lnTo>
                <a:lnTo>
                  <a:pt x="1835150" y="1035050"/>
                </a:lnTo>
                <a:lnTo>
                  <a:pt x="2063750" y="806450"/>
                </a:lnTo>
                <a:lnTo>
                  <a:pt x="2063750" y="654050"/>
                </a:lnTo>
                <a:lnTo>
                  <a:pt x="2343150" y="374650"/>
                </a:lnTo>
                <a:lnTo>
                  <a:pt x="2343150" y="107950"/>
                </a:lnTo>
                <a:lnTo>
                  <a:pt x="2451100" y="0"/>
                </a:lnTo>
                <a:lnTo>
                  <a:pt x="254635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683" name="Freeform 682"/>
          <p:cNvSpPr/>
          <p:nvPr/>
        </p:nvSpPr>
        <p:spPr>
          <a:xfrm>
            <a:off x="7003502" y="4358625"/>
            <a:ext cx="3030961" cy="2648853"/>
          </a:xfrm>
          <a:custGeom>
            <a:avLst/>
            <a:gdLst>
              <a:gd name="connsiteX0" fmla="*/ 0 w 2971800"/>
              <a:gd name="connsiteY0" fmla="*/ 2597150 h 2597150"/>
              <a:gd name="connsiteX1" fmla="*/ 1485900 w 2971800"/>
              <a:gd name="connsiteY1" fmla="*/ 1111250 h 2597150"/>
              <a:gd name="connsiteX2" fmla="*/ 1930400 w 2971800"/>
              <a:gd name="connsiteY2" fmla="*/ 1111250 h 2597150"/>
              <a:gd name="connsiteX3" fmla="*/ 2127250 w 2971800"/>
              <a:gd name="connsiteY3" fmla="*/ 914400 h 2597150"/>
              <a:gd name="connsiteX4" fmla="*/ 2127250 w 2971800"/>
              <a:gd name="connsiteY4" fmla="*/ 711200 h 2597150"/>
              <a:gd name="connsiteX5" fmla="*/ 2374900 w 2971800"/>
              <a:gd name="connsiteY5" fmla="*/ 463550 h 2597150"/>
              <a:gd name="connsiteX6" fmla="*/ 2374900 w 2971800"/>
              <a:gd name="connsiteY6" fmla="*/ 0 h 2597150"/>
              <a:gd name="connsiteX7" fmla="*/ 2971800 w 2971800"/>
              <a:gd name="connsiteY7" fmla="*/ 0 h 259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1800" h="2597150">
                <a:moveTo>
                  <a:pt x="0" y="2597150"/>
                </a:moveTo>
                <a:lnTo>
                  <a:pt x="1485900" y="1111250"/>
                </a:lnTo>
                <a:lnTo>
                  <a:pt x="1930400" y="1111250"/>
                </a:lnTo>
                <a:lnTo>
                  <a:pt x="2127250" y="914400"/>
                </a:lnTo>
                <a:lnTo>
                  <a:pt x="2127250" y="711200"/>
                </a:lnTo>
                <a:lnTo>
                  <a:pt x="2374900" y="463550"/>
                </a:lnTo>
                <a:lnTo>
                  <a:pt x="2374900" y="0"/>
                </a:lnTo>
                <a:lnTo>
                  <a:pt x="29718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28" name="Freeform 727"/>
          <p:cNvSpPr/>
          <p:nvPr/>
        </p:nvSpPr>
        <p:spPr>
          <a:xfrm rot="8100000" flipH="1" flipV="1">
            <a:off x="5405404" y="3407143"/>
            <a:ext cx="2431569" cy="2317496"/>
          </a:xfrm>
          <a:custGeom>
            <a:avLst/>
            <a:gdLst>
              <a:gd name="connsiteX0" fmla="*/ 0 w 2571750"/>
              <a:gd name="connsiteY0" fmla="*/ 2451100 h 2451100"/>
              <a:gd name="connsiteX1" fmla="*/ 1670050 w 2571750"/>
              <a:gd name="connsiteY1" fmla="*/ 781050 h 2451100"/>
              <a:gd name="connsiteX2" fmla="*/ 2120900 w 2571750"/>
              <a:gd name="connsiteY2" fmla="*/ 781050 h 2451100"/>
              <a:gd name="connsiteX3" fmla="*/ 2324100 w 2571750"/>
              <a:gd name="connsiteY3" fmla="*/ 577850 h 2451100"/>
              <a:gd name="connsiteX4" fmla="*/ 2324100 w 2571750"/>
              <a:gd name="connsiteY4" fmla="*/ 438150 h 2451100"/>
              <a:gd name="connsiteX5" fmla="*/ 2571750 w 2571750"/>
              <a:gd name="connsiteY5" fmla="*/ 190500 h 2451100"/>
              <a:gd name="connsiteX6" fmla="*/ 2571750 w 2571750"/>
              <a:gd name="connsiteY6" fmla="*/ 0 h 245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71750" h="2451100">
                <a:moveTo>
                  <a:pt x="0" y="2451100"/>
                </a:moveTo>
                <a:lnTo>
                  <a:pt x="1670050" y="781050"/>
                </a:lnTo>
                <a:lnTo>
                  <a:pt x="2120900" y="781050"/>
                </a:lnTo>
                <a:lnTo>
                  <a:pt x="2324100" y="577850"/>
                </a:lnTo>
                <a:lnTo>
                  <a:pt x="2324100" y="438150"/>
                </a:lnTo>
                <a:lnTo>
                  <a:pt x="2571750" y="190500"/>
                </a:lnTo>
                <a:lnTo>
                  <a:pt x="2571750" y="0"/>
                </a:lnTo>
              </a:path>
            </a:pathLst>
          </a:custGeom>
          <a:noFill/>
          <a:ln w="19050">
            <a:solidFill>
              <a:schemeClr val="accent4">
                <a:alpha val="20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6" name="Freeform 775"/>
          <p:cNvSpPr/>
          <p:nvPr/>
        </p:nvSpPr>
        <p:spPr>
          <a:xfrm>
            <a:off x="2375552" y="2588279"/>
            <a:ext cx="2630106" cy="1320370"/>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77" name="Freeform 776"/>
          <p:cNvSpPr/>
          <p:nvPr/>
        </p:nvSpPr>
        <p:spPr>
          <a:xfrm>
            <a:off x="2457553" y="129528"/>
            <a:ext cx="3296002" cy="1414448"/>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0" name="Freeform 779"/>
          <p:cNvSpPr/>
          <p:nvPr/>
        </p:nvSpPr>
        <p:spPr>
          <a:xfrm>
            <a:off x="2474571" y="2223029"/>
            <a:ext cx="2560102" cy="349726"/>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a:solidFill>
              <a:schemeClr val="accent4">
                <a:alpha val="20000"/>
              </a:schemeClr>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4" name="Freeform 783"/>
          <p:cNvSpPr/>
          <p:nvPr/>
        </p:nvSpPr>
        <p:spPr>
          <a:xfrm>
            <a:off x="6550359" y="2722411"/>
            <a:ext cx="2974513" cy="4299791"/>
          </a:xfrm>
          <a:custGeom>
            <a:avLst/>
            <a:gdLst>
              <a:gd name="connsiteX0" fmla="*/ 2916454 w 2916454"/>
              <a:gd name="connsiteY0" fmla="*/ 0 h 4215864"/>
              <a:gd name="connsiteX1" fmla="*/ 2916454 w 2916454"/>
              <a:gd name="connsiteY1" fmla="*/ 298383 h 4215864"/>
              <a:gd name="connsiteX2" fmla="*/ 2550694 w 2916454"/>
              <a:gd name="connsiteY2" fmla="*/ 664143 h 4215864"/>
              <a:gd name="connsiteX3" fmla="*/ 2550694 w 2916454"/>
              <a:gd name="connsiteY3" fmla="*/ 1973179 h 4215864"/>
              <a:gd name="connsiteX4" fmla="*/ 2358189 w 2916454"/>
              <a:gd name="connsiteY4" fmla="*/ 2165684 h 4215864"/>
              <a:gd name="connsiteX5" fmla="*/ 2358189 w 2916454"/>
              <a:gd name="connsiteY5" fmla="*/ 2319688 h 4215864"/>
              <a:gd name="connsiteX6" fmla="*/ 2127183 w 2916454"/>
              <a:gd name="connsiteY6" fmla="*/ 2550694 h 4215864"/>
              <a:gd name="connsiteX7" fmla="*/ 1665170 w 2916454"/>
              <a:gd name="connsiteY7" fmla="*/ 2550694 h 4215864"/>
              <a:gd name="connsiteX8" fmla="*/ 0 w 2916454"/>
              <a:gd name="connsiteY8" fmla="*/ 4215864 h 4215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16454" h="4215864">
                <a:moveTo>
                  <a:pt x="2916454" y="0"/>
                </a:moveTo>
                <a:lnTo>
                  <a:pt x="2916454" y="298383"/>
                </a:lnTo>
                <a:lnTo>
                  <a:pt x="2550694" y="664143"/>
                </a:lnTo>
                <a:lnTo>
                  <a:pt x="2550694" y="1973179"/>
                </a:lnTo>
                <a:lnTo>
                  <a:pt x="2358189" y="2165684"/>
                </a:lnTo>
                <a:lnTo>
                  <a:pt x="2358189" y="2319688"/>
                </a:lnTo>
                <a:lnTo>
                  <a:pt x="2127183" y="2550694"/>
                </a:lnTo>
                <a:lnTo>
                  <a:pt x="1665170" y="2550694"/>
                </a:lnTo>
                <a:lnTo>
                  <a:pt x="0" y="4215864"/>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5" name="Freeform 784"/>
          <p:cNvSpPr/>
          <p:nvPr/>
        </p:nvSpPr>
        <p:spPr>
          <a:xfrm>
            <a:off x="8926042" y="2702778"/>
            <a:ext cx="137437" cy="2061544"/>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2" name="Freeform 801"/>
          <p:cNvSpPr/>
          <p:nvPr/>
        </p:nvSpPr>
        <p:spPr>
          <a:xfrm>
            <a:off x="2309723" y="1300140"/>
            <a:ext cx="738311" cy="179720"/>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3" name="Freeform 802"/>
          <p:cNvSpPr/>
          <p:nvPr/>
        </p:nvSpPr>
        <p:spPr>
          <a:xfrm>
            <a:off x="2342992" y="1309855"/>
            <a:ext cx="956890" cy="218578"/>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4" name="Freeform 803"/>
          <p:cNvSpPr/>
          <p:nvPr/>
        </p:nvSpPr>
        <p:spPr>
          <a:xfrm>
            <a:off x="3470621" y="1134991"/>
            <a:ext cx="684881" cy="374012"/>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5" name="Freeform 804"/>
          <p:cNvSpPr/>
          <p:nvPr/>
        </p:nvSpPr>
        <p:spPr>
          <a:xfrm>
            <a:off x="8405749" y="2270835"/>
            <a:ext cx="441760" cy="1119124"/>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6" name="Freeform 805"/>
          <p:cNvSpPr/>
          <p:nvPr/>
        </p:nvSpPr>
        <p:spPr>
          <a:xfrm>
            <a:off x="8386114" y="3723731"/>
            <a:ext cx="392675" cy="1099491"/>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7" name="Freeform 806"/>
          <p:cNvSpPr/>
          <p:nvPr/>
        </p:nvSpPr>
        <p:spPr>
          <a:xfrm>
            <a:off x="8405749" y="4037873"/>
            <a:ext cx="235606"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8" name="Freeform 807"/>
          <p:cNvSpPr/>
          <p:nvPr/>
        </p:nvSpPr>
        <p:spPr>
          <a:xfrm>
            <a:off x="624237" y="3717460"/>
            <a:ext cx="6554129" cy="3302970"/>
          </a:xfrm>
          <a:custGeom>
            <a:avLst/>
            <a:gdLst>
              <a:gd name="connsiteX0" fmla="*/ 0 w 6451600"/>
              <a:gd name="connsiteY0" fmla="*/ 3175000 h 3175000"/>
              <a:gd name="connsiteX1" fmla="*/ 419100 w 6451600"/>
              <a:gd name="connsiteY1" fmla="*/ 2755900 h 3175000"/>
              <a:gd name="connsiteX2" fmla="*/ 5778500 w 6451600"/>
              <a:gd name="connsiteY2" fmla="*/ 2755900 h 3175000"/>
              <a:gd name="connsiteX3" fmla="*/ 6070600 w 6451600"/>
              <a:gd name="connsiteY3" fmla="*/ 2463800 h 3175000"/>
              <a:gd name="connsiteX4" fmla="*/ 6070600 w 6451600"/>
              <a:gd name="connsiteY4" fmla="*/ 190500 h 3175000"/>
              <a:gd name="connsiteX5" fmla="*/ 6261100 w 6451600"/>
              <a:gd name="connsiteY5" fmla="*/ 0 h 3175000"/>
              <a:gd name="connsiteX6" fmla="*/ 6451600 w 6451600"/>
              <a:gd name="connsiteY6" fmla="*/ 0 h 31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51600" h="3175000">
                <a:moveTo>
                  <a:pt x="0" y="3175000"/>
                </a:moveTo>
                <a:lnTo>
                  <a:pt x="419100" y="2755900"/>
                </a:lnTo>
                <a:lnTo>
                  <a:pt x="5778500" y="2755900"/>
                </a:lnTo>
                <a:lnTo>
                  <a:pt x="6070600" y="2463800"/>
                </a:lnTo>
                <a:lnTo>
                  <a:pt x="6070600" y="190500"/>
                </a:lnTo>
                <a:lnTo>
                  <a:pt x="6261100" y="0"/>
                </a:lnTo>
                <a:lnTo>
                  <a:pt x="64516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09" name="Freeform 808"/>
          <p:cNvSpPr/>
          <p:nvPr/>
        </p:nvSpPr>
        <p:spPr>
          <a:xfrm>
            <a:off x="779671" y="4054233"/>
            <a:ext cx="6385742" cy="2953244"/>
          </a:xfrm>
          <a:custGeom>
            <a:avLst/>
            <a:gdLst>
              <a:gd name="connsiteX0" fmla="*/ 0 w 6311900"/>
              <a:gd name="connsiteY0" fmla="*/ 2857500 h 2857500"/>
              <a:gd name="connsiteX1" fmla="*/ 317500 w 6311900"/>
              <a:gd name="connsiteY1" fmla="*/ 2540000 h 2857500"/>
              <a:gd name="connsiteX2" fmla="*/ 5638800 w 6311900"/>
              <a:gd name="connsiteY2" fmla="*/ 2540000 h 2857500"/>
              <a:gd name="connsiteX3" fmla="*/ 5994400 w 6311900"/>
              <a:gd name="connsiteY3" fmla="*/ 2184400 h 2857500"/>
              <a:gd name="connsiteX4" fmla="*/ 5994400 w 6311900"/>
              <a:gd name="connsiteY4" fmla="*/ 0 h 2857500"/>
              <a:gd name="connsiteX5" fmla="*/ 6311900 w 6311900"/>
              <a:gd name="connsiteY5" fmla="*/ 0 h 285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11900" h="2857500">
                <a:moveTo>
                  <a:pt x="0" y="2857500"/>
                </a:moveTo>
                <a:lnTo>
                  <a:pt x="317500" y="2540000"/>
                </a:lnTo>
                <a:lnTo>
                  <a:pt x="5638800" y="2540000"/>
                </a:lnTo>
                <a:lnTo>
                  <a:pt x="5994400" y="2184400"/>
                </a:lnTo>
                <a:lnTo>
                  <a:pt x="5994400" y="0"/>
                </a:lnTo>
                <a:lnTo>
                  <a:pt x="63119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1" name="Freeform 810"/>
          <p:cNvSpPr/>
          <p:nvPr/>
        </p:nvSpPr>
        <p:spPr>
          <a:xfrm>
            <a:off x="1090539" y="4403960"/>
            <a:ext cx="7033383" cy="2590565"/>
          </a:xfrm>
          <a:custGeom>
            <a:avLst/>
            <a:gdLst>
              <a:gd name="connsiteX0" fmla="*/ 0 w 6921500"/>
              <a:gd name="connsiteY0" fmla="*/ 2540000 h 2540000"/>
              <a:gd name="connsiteX1" fmla="*/ 139700 w 6921500"/>
              <a:gd name="connsiteY1" fmla="*/ 2400300 h 2540000"/>
              <a:gd name="connsiteX2" fmla="*/ 5295900 w 6921500"/>
              <a:gd name="connsiteY2" fmla="*/ 2400300 h 2540000"/>
              <a:gd name="connsiteX3" fmla="*/ 6921500 w 6921500"/>
              <a:gd name="connsiteY3" fmla="*/ 774700 h 2540000"/>
              <a:gd name="connsiteX4" fmla="*/ 6921500 w 6921500"/>
              <a:gd name="connsiteY4" fmla="*/ 0 h 254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21500" h="2540000">
                <a:moveTo>
                  <a:pt x="0" y="2540000"/>
                </a:moveTo>
                <a:lnTo>
                  <a:pt x="139700" y="2400300"/>
                </a:lnTo>
                <a:lnTo>
                  <a:pt x="5295900" y="2400300"/>
                </a:lnTo>
                <a:lnTo>
                  <a:pt x="6921500" y="774700"/>
                </a:lnTo>
                <a:lnTo>
                  <a:pt x="69215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2" name="Freeform 811"/>
          <p:cNvSpPr/>
          <p:nvPr/>
        </p:nvSpPr>
        <p:spPr>
          <a:xfrm>
            <a:off x="7061790" y="4326243"/>
            <a:ext cx="738311" cy="1683867"/>
          </a:xfrm>
          <a:custGeom>
            <a:avLst/>
            <a:gdLst>
              <a:gd name="connsiteX0" fmla="*/ 723900 w 723900"/>
              <a:gd name="connsiteY0" fmla="*/ 0 h 1651000"/>
              <a:gd name="connsiteX1" fmla="*/ 723900 w 723900"/>
              <a:gd name="connsiteY1" fmla="*/ 927100 h 1651000"/>
              <a:gd name="connsiteX2" fmla="*/ 0 w 723900"/>
              <a:gd name="connsiteY2" fmla="*/ 1651000 h 1651000"/>
            </a:gdLst>
            <a:ahLst/>
            <a:cxnLst>
              <a:cxn ang="0">
                <a:pos x="connsiteX0" y="connsiteY0"/>
              </a:cxn>
              <a:cxn ang="0">
                <a:pos x="connsiteX1" y="connsiteY1"/>
              </a:cxn>
              <a:cxn ang="0">
                <a:pos x="connsiteX2" y="connsiteY2"/>
              </a:cxn>
            </a:cxnLst>
            <a:rect l="l" t="t" r="r" b="b"/>
            <a:pathLst>
              <a:path w="723900" h="1651000">
                <a:moveTo>
                  <a:pt x="723900" y="0"/>
                </a:moveTo>
                <a:lnTo>
                  <a:pt x="723900" y="927100"/>
                </a:lnTo>
                <a:lnTo>
                  <a:pt x="0" y="16510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3" name="Freeform 812"/>
          <p:cNvSpPr/>
          <p:nvPr/>
        </p:nvSpPr>
        <p:spPr>
          <a:xfrm>
            <a:off x="7165413" y="4326243"/>
            <a:ext cx="336773" cy="1204613"/>
          </a:xfrm>
          <a:custGeom>
            <a:avLst/>
            <a:gdLst>
              <a:gd name="connsiteX0" fmla="*/ 330200 w 330200"/>
              <a:gd name="connsiteY0" fmla="*/ 0 h 1181100"/>
              <a:gd name="connsiteX1" fmla="*/ 330200 w 330200"/>
              <a:gd name="connsiteY1" fmla="*/ 292100 h 1181100"/>
              <a:gd name="connsiteX2" fmla="*/ 0 w 330200"/>
              <a:gd name="connsiteY2" fmla="*/ 622300 h 1181100"/>
              <a:gd name="connsiteX3" fmla="*/ 0 w 330200"/>
              <a:gd name="connsiteY3" fmla="*/ 1181100 h 1181100"/>
            </a:gdLst>
            <a:ahLst/>
            <a:cxnLst>
              <a:cxn ang="0">
                <a:pos x="connsiteX0" y="connsiteY0"/>
              </a:cxn>
              <a:cxn ang="0">
                <a:pos x="connsiteX1" y="connsiteY1"/>
              </a:cxn>
              <a:cxn ang="0">
                <a:pos x="connsiteX2" y="connsiteY2"/>
              </a:cxn>
              <a:cxn ang="0">
                <a:pos x="connsiteX3" y="connsiteY3"/>
              </a:cxn>
            </a:cxnLst>
            <a:rect l="l" t="t" r="r" b="b"/>
            <a:pathLst>
              <a:path w="330200" h="1181100">
                <a:moveTo>
                  <a:pt x="330200" y="0"/>
                </a:moveTo>
                <a:lnTo>
                  <a:pt x="330200" y="292100"/>
                </a:lnTo>
                <a:lnTo>
                  <a:pt x="0" y="622300"/>
                </a:lnTo>
                <a:lnTo>
                  <a:pt x="0" y="1181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4" name="Freeform 813"/>
          <p:cNvSpPr/>
          <p:nvPr/>
        </p:nvSpPr>
        <p:spPr>
          <a:xfrm>
            <a:off x="6933216" y="2319920"/>
            <a:ext cx="873702" cy="814801"/>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5" name="Freeform 814"/>
          <p:cNvSpPr/>
          <p:nvPr/>
        </p:nvSpPr>
        <p:spPr>
          <a:xfrm>
            <a:off x="6933218" y="2162849"/>
            <a:ext cx="1158391" cy="932603"/>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6" name="Freeform 815"/>
          <p:cNvSpPr/>
          <p:nvPr/>
        </p:nvSpPr>
        <p:spPr>
          <a:xfrm>
            <a:off x="6923400" y="2015596"/>
            <a:ext cx="520294"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818" name="Freeform 817"/>
          <p:cNvSpPr/>
          <p:nvPr/>
        </p:nvSpPr>
        <p:spPr>
          <a:xfrm>
            <a:off x="9522827" y="533656"/>
            <a:ext cx="1080266" cy="427443"/>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040" b="0" i="0" u="none" strike="noStrike" kern="0" cap="none" spc="0" normalizeH="0" baseline="0" noProof="0" dirty="0">
              <a:ln>
                <a:noFill/>
              </a:ln>
              <a:solidFill>
                <a:prstClr val="white"/>
              </a:solidFill>
              <a:effectLst/>
              <a:uLnTx/>
              <a:uFillTx/>
              <a:latin typeface="Segoe UI"/>
              <a:ea typeface="+mn-ea"/>
              <a:cs typeface="+mn-cs"/>
            </a:endParaRPr>
          </a:p>
        </p:txBody>
      </p:sp>
      <p:sp>
        <p:nvSpPr>
          <p:cNvPr id="819" name="Freeform 818"/>
          <p:cNvSpPr/>
          <p:nvPr/>
        </p:nvSpPr>
        <p:spPr>
          <a:xfrm>
            <a:off x="9110927" y="347135"/>
            <a:ext cx="1484394" cy="598420"/>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7" name="Group 1156"/>
          <p:cNvGrpSpPr/>
          <p:nvPr/>
        </p:nvGrpSpPr>
        <p:grpSpPr>
          <a:xfrm>
            <a:off x="7151576" y="3078735"/>
            <a:ext cx="1268581" cy="1268575"/>
            <a:chOff x="7017864" y="3022334"/>
            <a:chExt cx="1243820" cy="1243814"/>
          </a:xfrm>
        </p:grpSpPr>
        <p:sp>
          <p:nvSpPr>
            <p:cNvPr id="1158" name="Rounded Rectangle 5"/>
            <p:cNvSpPr/>
            <p:nvPr/>
          </p:nvSpPr>
          <p:spPr>
            <a:xfrm>
              <a:off x="7203873" y="3345744"/>
              <a:ext cx="871802" cy="596995"/>
            </a:xfrm>
            <a:custGeom>
              <a:avLst/>
              <a:gdLst/>
              <a:ahLst/>
              <a:cxnLst/>
              <a:rect l="l" t="t" r="r" b="b"/>
              <a:pathLst>
                <a:path w="2103120" h="1440180">
                  <a:moveTo>
                    <a:pt x="108334" y="103348"/>
                  </a:moveTo>
                  <a:cubicBezTo>
                    <a:pt x="94006" y="103348"/>
                    <a:pt x="82391" y="114963"/>
                    <a:pt x="82391" y="129291"/>
                  </a:cubicBezTo>
                  <a:lnTo>
                    <a:pt x="82391" y="1284063"/>
                  </a:lnTo>
                  <a:cubicBezTo>
                    <a:pt x="82391" y="1298391"/>
                    <a:pt x="94006" y="1310006"/>
                    <a:pt x="108334" y="1310006"/>
                  </a:cubicBezTo>
                  <a:lnTo>
                    <a:pt x="1994786" y="1310006"/>
                  </a:lnTo>
                  <a:cubicBezTo>
                    <a:pt x="2009114" y="1310006"/>
                    <a:pt x="2020729" y="1298391"/>
                    <a:pt x="2020729" y="1284063"/>
                  </a:cubicBezTo>
                  <a:lnTo>
                    <a:pt x="2020729" y="129291"/>
                  </a:lnTo>
                  <a:cubicBezTo>
                    <a:pt x="2020729" y="114963"/>
                    <a:pt x="2009114" y="103348"/>
                    <a:pt x="1994786" y="103348"/>
                  </a:cubicBezTo>
                  <a:close/>
                  <a:moveTo>
                    <a:pt x="1051561" y="37624"/>
                  </a:moveTo>
                  <a:cubicBezTo>
                    <a:pt x="1038936" y="37624"/>
                    <a:pt x="1028701" y="47859"/>
                    <a:pt x="1028701" y="60484"/>
                  </a:cubicBezTo>
                  <a:cubicBezTo>
                    <a:pt x="1028701" y="73109"/>
                    <a:pt x="1038936" y="83344"/>
                    <a:pt x="1051561" y="83344"/>
                  </a:cubicBezTo>
                  <a:cubicBezTo>
                    <a:pt x="1064186" y="83344"/>
                    <a:pt x="1074421" y="73109"/>
                    <a:pt x="1074421" y="60484"/>
                  </a:cubicBezTo>
                  <a:cubicBezTo>
                    <a:pt x="1074421" y="47859"/>
                    <a:pt x="1064186" y="37624"/>
                    <a:pt x="1051561" y="37624"/>
                  </a:cubicBezTo>
                  <a:close/>
                  <a:moveTo>
                    <a:pt x="30964" y="0"/>
                  </a:moveTo>
                  <a:lnTo>
                    <a:pt x="2072156" y="0"/>
                  </a:lnTo>
                  <a:cubicBezTo>
                    <a:pt x="2089257" y="0"/>
                    <a:pt x="2103120" y="13863"/>
                    <a:pt x="2103120" y="30964"/>
                  </a:cubicBezTo>
                  <a:lnTo>
                    <a:pt x="2103120" y="1409216"/>
                  </a:lnTo>
                  <a:cubicBezTo>
                    <a:pt x="2103120" y="1426317"/>
                    <a:pt x="2089257" y="1440180"/>
                    <a:pt x="2072156" y="1440180"/>
                  </a:cubicBezTo>
                  <a:lnTo>
                    <a:pt x="30964" y="1440180"/>
                  </a:lnTo>
                  <a:cubicBezTo>
                    <a:pt x="13863" y="1440180"/>
                    <a:pt x="0" y="1426317"/>
                    <a:pt x="0" y="1409216"/>
                  </a:cubicBezTo>
                  <a:lnTo>
                    <a:pt x="0" y="30964"/>
                  </a:lnTo>
                  <a:cubicBezTo>
                    <a:pt x="0" y="13863"/>
                    <a:pt x="13863" y="0"/>
                    <a:pt x="30964" y="0"/>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3260" tIns="46630" rIns="93260" bIns="46630" numCol="1" spcCol="0" rtlCol="0" fromWordArt="0" anchor="ctr" anchorCtr="0" forceAA="0" compatLnSpc="1">
              <a:prstTxWarp prst="textNoShape">
                <a:avLst/>
              </a:prstTxWarp>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grpSp>
          <p:nvGrpSpPr>
            <p:cNvPr id="1159" name="Group 1158"/>
            <p:cNvGrpSpPr/>
            <p:nvPr/>
          </p:nvGrpSpPr>
          <p:grpSpPr>
            <a:xfrm>
              <a:off x="7017864" y="3022334"/>
              <a:ext cx="1243820" cy="1243814"/>
              <a:chOff x="7172539" y="1843152"/>
              <a:chExt cx="1465201" cy="1465198"/>
            </a:xfrm>
            <a:solidFill>
              <a:srgbClr val="1A3762"/>
            </a:solidFill>
          </p:grpSpPr>
          <p:sp>
            <p:nvSpPr>
              <p:cNvPr id="1160" name="Rounded Rectangle 47"/>
              <p:cNvSpPr/>
              <p:nvPr/>
            </p:nvSpPr>
            <p:spPr>
              <a:xfrm rot="5400000">
                <a:off x="7172541" y="1843150"/>
                <a:ext cx="1465198" cy="1465201"/>
              </a:xfrm>
              <a:custGeom>
                <a:avLst/>
                <a:gdLst/>
                <a:ahLst/>
                <a:cxnLst/>
                <a:rect l="l" t="t" r="r" b="b"/>
                <a:pathLst>
                  <a:path w="4796166" h="4796165">
                    <a:moveTo>
                      <a:pt x="4535493" y="1516069"/>
                    </a:moveTo>
                    <a:lnTo>
                      <a:pt x="4535493" y="921709"/>
                    </a:lnTo>
                    <a:lnTo>
                      <a:pt x="4697104" y="921709"/>
                    </a:lnTo>
                    <a:cubicBezTo>
                      <a:pt x="4751814" y="921709"/>
                      <a:pt x="4796166" y="966061"/>
                      <a:pt x="4796166" y="1020771"/>
                    </a:cubicBezTo>
                    <a:lnTo>
                      <a:pt x="4796166" y="1417007"/>
                    </a:lnTo>
                    <a:cubicBezTo>
                      <a:pt x="4796166" y="1471717"/>
                      <a:pt x="4751814" y="1516069"/>
                      <a:pt x="4697104" y="1516069"/>
                    </a:cubicBezTo>
                    <a:close/>
                    <a:moveTo>
                      <a:pt x="4535493" y="2695264"/>
                    </a:moveTo>
                    <a:lnTo>
                      <a:pt x="4535493" y="2100904"/>
                    </a:lnTo>
                    <a:lnTo>
                      <a:pt x="4697104" y="2100904"/>
                    </a:lnTo>
                    <a:cubicBezTo>
                      <a:pt x="4751814" y="2100904"/>
                      <a:pt x="4796166" y="2145256"/>
                      <a:pt x="4796166" y="2199966"/>
                    </a:cubicBezTo>
                    <a:lnTo>
                      <a:pt x="4796166" y="2596202"/>
                    </a:lnTo>
                    <a:cubicBezTo>
                      <a:pt x="4796166" y="2650912"/>
                      <a:pt x="4751814" y="2695264"/>
                      <a:pt x="4697104" y="2695264"/>
                    </a:cubicBezTo>
                    <a:close/>
                    <a:moveTo>
                      <a:pt x="4535493" y="3874459"/>
                    </a:moveTo>
                    <a:lnTo>
                      <a:pt x="4535493" y="3280099"/>
                    </a:lnTo>
                    <a:lnTo>
                      <a:pt x="4697104" y="3280099"/>
                    </a:lnTo>
                    <a:cubicBezTo>
                      <a:pt x="4751814" y="3280099"/>
                      <a:pt x="4796166" y="3324451"/>
                      <a:pt x="4796166" y="3379161"/>
                    </a:cubicBezTo>
                    <a:lnTo>
                      <a:pt x="4796166" y="3775397"/>
                    </a:lnTo>
                    <a:cubicBezTo>
                      <a:pt x="4796166" y="3830107"/>
                      <a:pt x="4751814" y="3874459"/>
                      <a:pt x="4697104" y="3874459"/>
                    </a:cubicBezTo>
                    <a:close/>
                    <a:moveTo>
                      <a:pt x="3280098" y="260673"/>
                    </a:moveTo>
                    <a:lnTo>
                      <a:pt x="3280098" y="99062"/>
                    </a:lnTo>
                    <a:cubicBezTo>
                      <a:pt x="3280098" y="44352"/>
                      <a:pt x="3324450" y="0"/>
                      <a:pt x="3379160" y="0"/>
                    </a:cubicBezTo>
                    <a:lnTo>
                      <a:pt x="3775396" y="0"/>
                    </a:lnTo>
                    <a:cubicBezTo>
                      <a:pt x="3830106" y="0"/>
                      <a:pt x="3874458" y="44352"/>
                      <a:pt x="3874458" y="99062"/>
                    </a:cubicBezTo>
                    <a:lnTo>
                      <a:pt x="3874458" y="260673"/>
                    </a:lnTo>
                    <a:close/>
                    <a:moveTo>
                      <a:pt x="3280098" y="4697103"/>
                    </a:moveTo>
                    <a:lnTo>
                      <a:pt x="3280098" y="4535493"/>
                    </a:lnTo>
                    <a:lnTo>
                      <a:pt x="3874458" y="4535493"/>
                    </a:lnTo>
                    <a:lnTo>
                      <a:pt x="3874458" y="4697103"/>
                    </a:lnTo>
                    <a:cubicBezTo>
                      <a:pt x="3874458" y="4751813"/>
                      <a:pt x="3830106" y="4796165"/>
                      <a:pt x="3775396" y="4796165"/>
                    </a:cubicBezTo>
                    <a:lnTo>
                      <a:pt x="3379160" y="4796165"/>
                    </a:lnTo>
                    <a:cubicBezTo>
                      <a:pt x="3324450" y="4796165"/>
                      <a:pt x="3280098" y="4751813"/>
                      <a:pt x="3280098" y="4697103"/>
                    </a:cubicBezTo>
                    <a:close/>
                    <a:moveTo>
                      <a:pt x="2100903" y="260673"/>
                    </a:moveTo>
                    <a:lnTo>
                      <a:pt x="2100903" y="99062"/>
                    </a:lnTo>
                    <a:cubicBezTo>
                      <a:pt x="2100903" y="44352"/>
                      <a:pt x="2145255" y="0"/>
                      <a:pt x="2199965" y="0"/>
                    </a:cubicBezTo>
                    <a:lnTo>
                      <a:pt x="2596201" y="0"/>
                    </a:lnTo>
                    <a:cubicBezTo>
                      <a:pt x="2650911" y="0"/>
                      <a:pt x="2695263" y="44352"/>
                      <a:pt x="2695263" y="99062"/>
                    </a:cubicBezTo>
                    <a:lnTo>
                      <a:pt x="2695263" y="260673"/>
                    </a:lnTo>
                    <a:close/>
                    <a:moveTo>
                      <a:pt x="2100903" y="4697103"/>
                    </a:moveTo>
                    <a:lnTo>
                      <a:pt x="2100903" y="4535493"/>
                    </a:lnTo>
                    <a:lnTo>
                      <a:pt x="2695263" y="4535493"/>
                    </a:lnTo>
                    <a:lnTo>
                      <a:pt x="2695263" y="4697103"/>
                    </a:lnTo>
                    <a:cubicBezTo>
                      <a:pt x="2695263" y="4751813"/>
                      <a:pt x="2650911" y="4796165"/>
                      <a:pt x="2596201" y="4796165"/>
                    </a:cubicBezTo>
                    <a:lnTo>
                      <a:pt x="2199965" y="4796165"/>
                    </a:lnTo>
                    <a:cubicBezTo>
                      <a:pt x="2145255" y="4796165"/>
                      <a:pt x="2100903" y="4751813"/>
                      <a:pt x="2100903" y="4697103"/>
                    </a:cubicBezTo>
                    <a:close/>
                    <a:moveTo>
                      <a:pt x="921708" y="260673"/>
                    </a:moveTo>
                    <a:lnTo>
                      <a:pt x="921708" y="99062"/>
                    </a:lnTo>
                    <a:cubicBezTo>
                      <a:pt x="921708" y="44352"/>
                      <a:pt x="966060" y="0"/>
                      <a:pt x="1020770" y="0"/>
                    </a:cubicBezTo>
                    <a:lnTo>
                      <a:pt x="1417006" y="0"/>
                    </a:lnTo>
                    <a:cubicBezTo>
                      <a:pt x="1471716" y="0"/>
                      <a:pt x="1516068" y="44352"/>
                      <a:pt x="1516068" y="99062"/>
                    </a:cubicBezTo>
                    <a:lnTo>
                      <a:pt x="1516068" y="260673"/>
                    </a:lnTo>
                    <a:close/>
                    <a:moveTo>
                      <a:pt x="921708" y="4697103"/>
                    </a:moveTo>
                    <a:lnTo>
                      <a:pt x="921708" y="4535493"/>
                    </a:lnTo>
                    <a:lnTo>
                      <a:pt x="1516068" y="4535493"/>
                    </a:lnTo>
                    <a:lnTo>
                      <a:pt x="1516068" y="4697103"/>
                    </a:lnTo>
                    <a:cubicBezTo>
                      <a:pt x="1516068" y="4751813"/>
                      <a:pt x="1471716" y="4796165"/>
                      <a:pt x="1417006" y="4796165"/>
                    </a:cubicBezTo>
                    <a:lnTo>
                      <a:pt x="1020770" y="4796165"/>
                    </a:lnTo>
                    <a:cubicBezTo>
                      <a:pt x="966060" y="4796165"/>
                      <a:pt x="921708" y="4751813"/>
                      <a:pt x="921708" y="4697103"/>
                    </a:cubicBezTo>
                    <a:close/>
                    <a:moveTo>
                      <a:pt x="0" y="1417007"/>
                    </a:moveTo>
                    <a:lnTo>
                      <a:pt x="0" y="1020771"/>
                    </a:lnTo>
                    <a:cubicBezTo>
                      <a:pt x="0" y="966061"/>
                      <a:pt x="44352" y="921709"/>
                      <a:pt x="99062" y="921709"/>
                    </a:cubicBezTo>
                    <a:lnTo>
                      <a:pt x="260673" y="921709"/>
                    </a:lnTo>
                    <a:lnTo>
                      <a:pt x="260673" y="1516069"/>
                    </a:lnTo>
                    <a:lnTo>
                      <a:pt x="99062" y="1516069"/>
                    </a:lnTo>
                    <a:cubicBezTo>
                      <a:pt x="44352" y="1516069"/>
                      <a:pt x="0" y="1471717"/>
                      <a:pt x="0" y="1417007"/>
                    </a:cubicBezTo>
                    <a:close/>
                    <a:moveTo>
                      <a:pt x="0" y="2596202"/>
                    </a:moveTo>
                    <a:lnTo>
                      <a:pt x="0" y="2199966"/>
                    </a:lnTo>
                    <a:cubicBezTo>
                      <a:pt x="0" y="2145256"/>
                      <a:pt x="44352" y="2100904"/>
                      <a:pt x="99062" y="2100904"/>
                    </a:cubicBezTo>
                    <a:lnTo>
                      <a:pt x="260673" y="2100904"/>
                    </a:lnTo>
                    <a:lnTo>
                      <a:pt x="260673" y="2695264"/>
                    </a:lnTo>
                    <a:lnTo>
                      <a:pt x="99062" y="2695264"/>
                    </a:lnTo>
                    <a:cubicBezTo>
                      <a:pt x="44352" y="2695264"/>
                      <a:pt x="0" y="2650912"/>
                      <a:pt x="0" y="2596202"/>
                    </a:cubicBezTo>
                    <a:close/>
                    <a:moveTo>
                      <a:pt x="0" y="3775397"/>
                    </a:moveTo>
                    <a:lnTo>
                      <a:pt x="0" y="3379161"/>
                    </a:lnTo>
                    <a:cubicBezTo>
                      <a:pt x="0" y="3324451"/>
                      <a:pt x="44352" y="3280099"/>
                      <a:pt x="99062" y="3280099"/>
                    </a:cubicBezTo>
                    <a:lnTo>
                      <a:pt x="260673" y="3280099"/>
                    </a:lnTo>
                    <a:lnTo>
                      <a:pt x="260673" y="3874459"/>
                    </a:lnTo>
                    <a:lnTo>
                      <a:pt x="99062" y="3874459"/>
                    </a:lnTo>
                    <a:cubicBezTo>
                      <a:pt x="44352" y="3874459"/>
                      <a:pt x="0" y="3830107"/>
                      <a:pt x="0" y="3775397"/>
                    </a:cubicBez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sp>
            <p:nvSpPr>
              <p:cNvPr id="1161" name="Freeform 1160"/>
              <p:cNvSpPr/>
              <p:nvPr/>
            </p:nvSpPr>
            <p:spPr>
              <a:xfrm>
                <a:off x="7283599" y="1954211"/>
                <a:ext cx="1243081" cy="1243078"/>
              </a:xfrm>
              <a:custGeom>
                <a:avLst/>
                <a:gdLst>
                  <a:gd name="connsiteX0" fmla="*/ 93115 w 1243081"/>
                  <a:gd name="connsiteY0" fmla="*/ 39574 h 1243078"/>
                  <a:gd name="connsiteX1" fmla="*/ 84364 w 1243081"/>
                  <a:gd name="connsiteY1" fmla="*/ 41341 h 1243078"/>
                  <a:gd name="connsiteX2" fmla="*/ 37097 w 1243081"/>
                  <a:gd name="connsiteY2" fmla="*/ 41341 h 1243078"/>
                  <a:gd name="connsiteX3" fmla="*/ 37097 w 1243081"/>
                  <a:gd name="connsiteY3" fmla="*/ 1201739 h 1243078"/>
                  <a:gd name="connsiteX4" fmla="*/ 1205984 w 1243081"/>
                  <a:gd name="connsiteY4" fmla="*/ 1201739 h 1243078"/>
                  <a:gd name="connsiteX5" fmla="*/ 1205984 w 1243081"/>
                  <a:gd name="connsiteY5" fmla="*/ 41341 h 1243078"/>
                  <a:gd name="connsiteX6" fmla="*/ 101866 w 1243081"/>
                  <a:gd name="connsiteY6" fmla="*/ 41341 h 1243078"/>
                  <a:gd name="connsiteX7" fmla="*/ 0 w 1243081"/>
                  <a:gd name="connsiteY7" fmla="*/ 0 h 1243078"/>
                  <a:gd name="connsiteX8" fmla="*/ 1243081 w 1243081"/>
                  <a:gd name="connsiteY8" fmla="*/ 0 h 1243078"/>
                  <a:gd name="connsiteX9" fmla="*/ 1243081 w 1243081"/>
                  <a:gd name="connsiteY9" fmla="*/ 1243078 h 1243078"/>
                  <a:gd name="connsiteX10" fmla="*/ 0 w 1243081"/>
                  <a:gd name="connsiteY10" fmla="*/ 1243078 h 124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3081" h="1243078">
                    <a:moveTo>
                      <a:pt x="93115" y="39574"/>
                    </a:moveTo>
                    <a:lnTo>
                      <a:pt x="84364" y="41341"/>
                    </a:lnTo>
                    <a:lnTo>
                      <a:pt x="37097" y="41341"/>
                    </a:lnTo>
                    <a:lnTo>
                      <a:pt x="37097" y="1201739"/>
                    </a:lnTo>
                    <a:lnTo>
                      <a:pt x="1205984" y="1201739"/>
                    </a:lnTo>
                    <a:lnTo>
                      <a:pt x="1205984" y="41341"/>
                    </a:lnTo>
                    <a:lnTo>
                      <a:pt x="101866" y="41341"/>
                    </a:lnTo>
                    <a:close/>
                    <a:moveTo>
                      <a:pt x="0" y="0"/>
                    </a:moveTo>
                    <a:lnTo>
                      <a:pt x="1243081" y="0"/>
                    </a:lnTo>
                    <a:lnTo>
                      <a:pt x="1243081" y="1243078"/>
                    </a:lnTo>
                    <a:lnTo>
                      <a:pt x="0" y="1243078"/>
                    </a:lnTo>
                    <a:close/>
                  </a:path>
                </a:pathLst>
              </a:custGeom>
              <a:solidFill>
                <a:srgbClr val="80B7E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1428" b="0" i="0" u="none" strike="noStrike" kern="0" cap="none" spc="0" normalizeH="0" baseline="0" noProof="0" dirty="0">
                  <a:ln>
                    <a:noFill/>
                  </a:ln>
                  <a:solidFill>
                    <a:prstClr val="white"/>
                  </a:solidFill>
                  <a:effectLst/>
                  <a:uLnTx/>
                  <a:uFillTx/>
                  <a:latin typeface="Segoe UI"/>
                  <a:ea typeface="+mn-ea"/>
                  <a:cs typeface="+mn-cs"/>
                </a:endParaRPr>
              </a:p>
            </p:txBody>
          </p:sp>
        </p:grpSp>
      </p:grpSp>
      <p:sp>
        <p:nvSpPr>
          <p:cNvPr id="448" name="Freeform 447"/>
          <p:cNvSpPr/>
          <p:nvPr/>
        </p:nvSpPr>
        <p:spPr>
          <a:xfrm>
            <a:off x="769758" y="5240659"/>
            <a:ext cx="2548184" cy="167782"/>
          </a:xfrm>
          <a:custGeom>
            <a:avLst/>
            <a:gdLst>
              <a:gd name="connsiteX0" fmla="*/ 0 w 3086100"/>
              <a:gd name="connsiteY0" fmla="*/ 203200 h 203200"/>
              <a:gd name="connsiteX1" fmla="*/ 203200 w 3086100"/>
              <a:gd name="connsiteY1" fmla="*/ 0 h 203200"/>
              <a:gd name="connsiteX2" fmla="*/ 3086100 w 3086100"/>
              <a:gd name="connsiteY2" fmla="*/ 0 h 203200"/>
            </a:gdLst>
            <a:ahLst/>
            <a:cxnLst>
              <a:cxn ang="0">
                <a:pos x="connsiteX0" y="connsiteY0"/>
              </a:cxn>
              <a:cxn ang="0">
                <a:pos x="connsiteX1" y="connsiteY1"/>
              </a:cxn>
              <a:cxn ang="0">
                <a:pos x="connsiteX2" y="connsiteY2"/>
              </a:cxn>
            </a:cxnLst>
            <a:rect l="l" t="t" r="r" b="b"/>
            <a:pathLst>
              <a:path w="3086100" h="203200">
                <a:moveTo>
                  <a:pt x="0" y="203200"/>
                </a:moveTo>
                <a:lnTo>
                  <a:pt x="203200" y="0"/>
                </a:lnTo>
                <a:lnTo>
                  <a:pt x="3086100" y="0"/>
                </a:lnTo>
              </a:path>
            </a:pathLst>
          </a:custGeom>
          <a:noFill/>
          <a:ln w="19050">
            <a:solidFill>
              <a:schemeClr val="bg1">
                <a:alpha val="1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89" name="Freeform 788"/>
          <p:cNvSpPr/>
          <p:nvPr/>
        </p:nvSpPr>
        <p:spPr>
          <a:xfrm>
            <a:off x="10387499" y="4947916"/>
            <a:ext cx="277106" cy="399358"/>
          </a:xfrm>
          <a:custGeom>
            <a:avLst/>
            <a:gdLst>
              <a:gd name="connsiteX0" fmla="*/ 0 w 259080"/>
              <a:gd name="connsiteY0" fmla="*/ 373380 h 373380"/>
              <a:gd name="connsiteX1" fmla="*/ 0 w 259080"/>
              <a:gd name="connsiteY1" fmla="*/ 259080 h 373380"/>
              <a:gd name="connsiteX2" fmla="*/ 259080 w 259080"/>
              <a:gd name="connsiteY2" fmla="*/ 0 h 373380"/>
            </a:gdLst>
            <a:ahLst/>
            <a:cxnLst>
              <a:cxn ang="0">
                <a:pos x="connsiteX0" y="connsiteY0"/>
              </a:cxn>
              <a:cxn ang="0">
                <a:pos x="connsiteX1" y="connsiteY1"/>
              </a:cxn>
              <a:cxn ang="0">
                <a:pos x="connsiteX2" y="connsiteY2"/>
              </a:cxn>
            </a:cxnLst>
            <a:rect l="l" t="t" r="r" b="b"/>
            <a:pathLst>
              <a:path w="259080" h="373380">
                <a:moveTo>
                  <a:pt x="0" y="373380"/>
                </a:moveTo>
                <a:lnTo>
                  <a:pt x="0" y="259080"/>
                </a:lnTo>
                <a:lnTo>
                  <a:pt x="25908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0" name="Freeform 789"/>
          <p:cNvSpPr/>
          <p:nvPr/>
        </p:nvSpPr>
        <p:spPr>
          <a:xfrm>
            <a:off x="11104712" y="5102766"/>
            <a:ext cx="163004" cy="268956"/>
          </a:xfrm>
          <a:custGeom>
            <a:avLst/>
            <a:gdLst>
              <a:gd name="connsiteX0" fmla="*/ 0 w 152400"/>
              <a:gd name="connsiteY0" fmla="*/ 251460 h 251460"/>
              <a:gd name="connsiteX1" fmla="*/ 0 w 152400"/>
              <a:gd name="connsiteY1" fmla="*/ 152400 h 251460"/>
              <a:gd name="connsiteX2" fmla="*/ 152400 w 152400"/>
              <a:gd name="connsiteY2" fmla="*/ 0 h 251460"/>
            </a:gdLst>
            <a:ahLst/>
            <a:cxnLst>
              <a:cxn ang="0">
                <a:pos x="connsiteX0" y="connsiteY0"/>
              </a:cxn>
              <a:cxn ang="0">
                <a:pos x="connsiteX1" y="connsiteY1"/>
              </a:cxn>
              <a:cxn ang="0">
                <a:pos x="connsiteX2" y="connsiteY2"/>
              </a:cxn>
            </a:cxnLst>
            <a:rect l="l" t="t" r="r" b="b"/>
            <a:pathLst>
              <a:path w="152400" h="251460">
                <a:moveTo>
                  <a:pt x="0" y="251460"/>
                </a:moveTo>
                <a:lnTo>
                  <a:pt x="0" y="152400"/>
                </a:lnTo>
                <a:lnTo>
                  <a:pt x="152400" y="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sp>
        <p:nvSpPr>
          <p:cNvPr id="791" name="Freeform 790"/>
          <p:cNvSpPr/>
          <p:nvPr/>
        </p:nvSpPr>
        <p:spPr>
          <a:xfrm>
            <a:off x="9368726" y="5714030"/>
            <a:ext cx="676464" cy="823167"/>
          </a:xfrm>
          <a:custGeom>
            <a:avLst/>
            <a:gdLst>
              <a:gd name="connsiteX0" fmla="*/ 632460 w 632460"/>
              <a:gd name="connsiteY0" fmla="*/ 0 h 769620"/>
              <a:gd name="connsiteX1" fmla="*/ 464820 w 632460"/>
              <a:gd name="connsiteY1" fmla="*/ 0 h 769620"/>
              <a:gd name="connsiteX2" fmla="*/ 464820 w 632460"/>
              <a:gd name="connsiteY2" fmla="*/ 304800 h 769620"/>
              <a:gd name="connsiteX3" fmla="*/ 0 w 632460"/>
              <a:gd name="connsiteY3" fmla="*/ 769620 h 769620"/>
            </a:gdLst>
            <a:ahLst/>
            <a:cxnLst>
              <a:cxn ang="0">
                <a:pos x="connsiteX0" y="connsiteY0"/>
              </a:cxn>
              <a:cxn ang="0">
                <a:pos x="connsiteX1" y="connsiteY1"/>
              </a:cxn>
              <a:cxn ang="0">
                <a:pos x="connsiteX2" y="connsiteY2"/>
              </a:cxn>
              <a:cxn ang="0">
                <a:pos x="connsiteX3" y="connsiteY3"/>
              </a:cxn>
            </a:cxnLst>
            <a:rect l="l" t="t" r="r" b="b"/>
            <a:pathLst>
              <a:path w="632460" h="769620">
                <a:moveTo>
                  <a:pt x="632460" y="0"/>
                </a:moveTo>
                <a:lnTo>
                  <a:pt x="464820" y="0"/>
                </a:lnTo>
                <a:lnTo>
                  <a:pt x="464820" y="304800"/>
                </a:lnTo>
                <a:lnTo>
                  <a:pt x="0" y="769620"/>
                </a:lnTo>
              </a:path>
            </a:pathLst>
          </a:custGeom>
          <a:noFill/>
          <a:ln w="19050">
            <a:solidFill>
              <a:schemeClr val="accent4">
                <a:alpha val="20000"/>
              </a:schemeClr>
            </a:solidFil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109758" rtl="0" eaLnBrk="1" fontAlgn="auto" latinLnBrk="0" hangingPunct="1">
              <a:lnSpc>
                <a:spcPct val="100000"/>
              </a:lnSpc>
              <a:spcBef>
                <a:spcPts val="0"/>
              </a:spcBef>
              <a:spcAft>
                <a:spcPts val="0"/>
              </a:spcAft>
              <a:buClrTx/>
              <a:buSzTx/>
              <a:buFontTx/>
              <a:buNone/>
              <a:tabLst/>
              <a:defRPr/>
            </a:pPr>
            <a:endParaRPr kumimoji="0" lang="en-US" sz="2244" b="0" i="0" u="none" strike="noStrike" kern="0" cap="none" spc="0" normalizeH="0" baseline="0" noProof="0" dirty="0">
              <a:ln>
                <a:noFill/>
              </a:ln>
              <a:solidFill>
                <a:prstClr val="white"/>
              </a:solidFill>
              <a:effectLst/>
              <a:uLnTx/>
              <a:uFillTx/>
              <a:latin typeface="Segoe UI"/>
              <a:ea typeface="+mn-ea"/>
              <a:cs typeface="+mn-cs"/>
            </a:endParaRPr>
          </a:p>
        </p:txBody>
      </p:sp>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03" y="1"/>
            <a:ext cx="2231124" cy="820704"/>
          </a:xfrm>
          <a:prstGeom prst="rect">
            <a:avLst/>
          </a:prstGeom>
        </p:spPr>
      </p:pic>
      <p:sp>
        <p:nvSpPr>
          <p:cNvPr id="4" name="TextBox 3"/>
          <p:cNvSpPr txBox="1"/>
          <p:nvPr/>
        </p:nvSpPr>
        <p:spPr>
          <a:xfrm>
            <a:off x="228428" y="3960136"/>
            <a:ext cx="6788469" cy="2569136"/>
          </a:xfrm>
          <a:prstGeom prst="rect">
            <a:avLst/>
          </a:prstGeom>
        </p:spPr>
        <p:txBody>
          <a:bodyPr vert="horz" wrap="square" lIns="93260" tIns="93260" rIns="93260" bIns="93260" rtlCol="0" anchor="t">
            <a:noAutofit/>
          </a:bodyPr>
          <a:lstStyle/>
          <a:p>
            <a:pPr marL="0" marR="0" lvl="0" indent="0" algn="ctr" defTabSz="932520" rtl="0" eaLnBrk="1" fontAlgn="auto" latinLnBrk="0" hangingPunct="1">
              <a:lnSpc>
                <a:spcPct val="100000"/>
              </a:lnSpc>
              <a:spcBef>
                <a:spcPts val="1224"/>
              </a:spcBef>
              <a:spcAft>
                <a:spcPts val="0"/>
              </a:spcAft>
              <a:buClrTx/>
              <a:buSzTx/>
              <a:buFontTx/>
              <a:buNone/>
              <a:tabLst/>
              <a:defRPr/>
            </a:pPr>
            <a:r>
              <a:rPr kumimoji="0" lang="en-US" sz="3400" b="1" i="0" u="none" strike="noStrike" kern="0" cap="none" spc="0" normalizeH="0" baseline="0" noProof="0" dirty="0">
                <a:ln>
                  <a:noFill/>
                </a:ln>
                <a:solidFill>
                  <a:srgbClr val="0072C6"/>
                </a:solidFill>
                <a:effectLst/>
                <a:uLnTx/>
                <a:uFillTx/>
                <a:latin typeface="Segoe UI Light"/>
                <a:ea typeface="+mn-ea"/>
                <a:cs typeface="+mn-cs"/>
              </a:rPr>
              <a:t>Microsoft Business Analytics and AI </a:t>
            </a:r>
          </a:p>
          <a:p>
            <a:pPr lvl="0" algn="ctr" defTabSz="932520">
              <a:spcBef>
                <a:spcPts val="1224"/>
              </a:spcBef>
              <a:defRPr/>
            </a:pPr>
            <a:r>
              <a:rPr lang="en-US" sz="2800" b="1" kern="0" spc="-102" dirty="0">
                <a:ln w="3175">
                  <a:noFill/>
                </a:ln>
                <a:solidFill>
                  <a:srgbClr val="0072C6"/>
                </a:solidFill>
                <a:latin typeface="Segoe UI Light"/>
              </a:rPr>
              <a:t>Building Solutions – Introduction to the Team Data Science Process</a:t>
            </a:r>
            <a:endParaRPr kumimoji="0" lang="en-US" sz="2000" b="0" i="0" u="none" strike="noStrike" kern="0" cap="none" spc="0" normalizeH="0" baseline="0" noProof="0" dirty="0">
              <a:ln>
                <a:noFill/>
              </a:ln>
              <a:solidFill>
                <a:srgbClr val="FFFFFF">
                  <a:lumMod val="75000"/>
                </a:srgb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endPar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endParaRPr>
          </a:p>
          <a:p>
            <a:pPr marL="0" marR="0" lvl="0" indent="0" algn="ctr" defTabSz="914400" rtl="0" eaLnBrk="1" fontAlgn="auto" latinLnBrk="0" hangingPunct="1">
              <a:lnSpc>
                <a:spcPct val="90000"/>
              </a:lnSpc>
              <a:spcBef>
                <a:spcPts val="0"/>
              </a:spcBef>
              <a:spcAft>
                <a:spcPts val="0"/>
              </a:spcAft>
              <a:buClrTx/>
              <a:buSzPct val="90000"/>
              <a:buFontTx/>
              <a:buNone/>
              <a:tabLst/>
              <a:defRPr/>
            </a:pPr>
            <a:r>
              <a:rPr kumimoji="0" lang="en-US" sz="2000" b="0" i="0" u="none" strike="noStrike" kern="0" cap="none" spc="0" normalizeH="0" baseline="0" noProof="0" dirty="0">
                <a:ln>
                  <a:noFill/>
                </a:ln>
                <a:solidFill>
                  <a:prstClr val="white">
                    <a:lumMod val="50000"/>
                  </a:prstClr>
                </a:solidFill>
                <a:effectLst/>
                <a:uLnTx/>
                <a:uFillTx/>
                <a:latin typeface="Segoe UI Light"/>
                <a:ea typeface="+mn-ea"/>
                <a:cs typeface="+mn-cs"/>
              </a:rPr>
              <a:t>Microsoft Research and AI Team</a:t>
            </a:r>
          </a:p>
          <a:p>
            <a:pPr lvl="0" algn="ctr" defTabSz="914400">
              <a:lnSpc>
                <a:spcPct val="90000"/>
              </a:lnSpc>
              <a:buSzPct val="90000"/>
              <a:defRPr/>
            </a:pPr>
            <a:r>
              <a:rPr lang="en-US" sz="2400" kern="0" dirty="0">
                <a:solidFill>
                  <a:srgbClr val="00BCF2"/>
                </a:solidFill>
                <a:latin typeface="Segoe UI Light"/>
              </a:rPr>
              <a:t>aka.ms/</a:t>
            </a:r>
            <a:r>
              <a:rPr lang="en-US" sz="2400" kern="0" dirty="0" err="1">
                <a:solidFill>
                  <a:srgbClr val="00BCF2"/>
                </a:solidFill>
                <a:latin typeface="Segoe UI Light"/>
              </a:rPr>
              <a:t>BusinessAnalyticsAndAI</a:t>
            </a:r>
            <a:endParaRPr lang="en-US" sz="2400" kern="0" dirty="0">
              <a:solidFill>
                <a:srgbClr val="00BCF2"/>
              </a:solidFill>
              <a:latin typeface="Segoe UI Light"/>
            </a:endParaRPr>
          </a:p>
        </p:txBody>
      </p:sp>
      <p:pic>
        <p:nvPicPr>
          <p:cNvPr id="304" name="Picture 303"/>
          <p:cNvPicPr>
            <a:picLocks noChangeAspect="1"/>
          </p:cNvPicPr>
          <p:nvPr/>
        </p:nvPicPr>
        <p:blipFill>
          <a:blip r:embed="rId8"/>
          <a:stretch>
            <a:fillRect/>
          </a:stretch>
        </p:blipFill>
        <p:spPr>
          <a:xfrm>
            <a:off x="1720531" y="1540725"/>
            <a:ext cx="877740" cy="1586684"/>
          </a:xfrm>
          <a:prstGeom prst="rect">
            <a:avLst/>
          </a:prstGeom>
        </p:spPr>
      </p:pic>
      <p:pic>
        <p:nvPicPr>
          <p:cNvPr id="305" name="Picture 304"/>
          <p:cNvPicPr>
            <a:picLocks noChangeAspect="1"/>
          </p:cNvPicPr>
          <p:nvPr/>
        </p:nvPicPr>
        <p:blipFill>
          <a:blip r:embed="rId9"/>
          <a:stretch>
            <a:fillRect/>
          </a:stretch>
        </p:blipFill>
        <p:spPr>
          <a:xfrm>
            <a:off x="190544" y="736940"/>
            <a:ext cx="2560320" cy="2560320"/>
          </a:xfrm>
          <a:prstGeom prst="rect">
            <a:avLst/>
          </a:prstGeom>
        </p:spPr>
      </p:pic>
      <p:sp>
        <p:nvSpPr>
          <p:cNvPr id="306" name="Text Placeholder 2"/>
          <p:cNvSpPr txBox="1">
            <a:spLocks/>
          </p:cNvSpPr>
          <p:nvPr/>
        </p:nvSpPr>
        <p:spPr bwMode="auto">
          <a:xfrm>
            <a:off x="5759449" y="4763911"/>
            <a:ext cx="6402388" cy="980673"/>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64646">
                      <a:srgbClr val="FFFFFF"/>
                    </a:gs>
                    <a:gs pos="45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ts val="0"/>
              </a:spcBef>
              <a:spcAft>
                <a:spcPts val="0"/>
              </a:spcAft>
              <a:buClrTx/>
              <a:buSzPct val="90000"/>
              <a:buFont typeface="Arial" pitchFamily="34" charset="0"/>
              <a:buNone/>
              <a:tabLst/>
              <a:defRPr/>
            </a:pPr>
            <a:endParaRPr kumimoji="0" lang="en-US" sz="2400" b="0" i="0" u="none" strike="noStrike" kern="1200" cap="none" spc="0" normalizeH="0" baseline="0" noProof="0" dirty="0">
              <a:ln>
                <a:noFill/>
              </a:ln>
              <a:solidFill>
                <a:srgbClr val="00BCF2"/>
              </a:solidFill>
              <a:effectLst/>
              <a:uLnTx/>
              <a:uFillTx/>
              <a:latin typeface="Segoe UI Light"/>
              <a:ea typeface="+mn-ea"/>
              <a:cs typeface="+mn-cs"/>
            </a:endParaRPr>
          </a:p>
        </p:txBody>
      </p:sp>
    </p:spTree>
    <p:extLst>
      <p:ext uri="{BB962C8B-B14F-4D97-AF65-F5344CB8AC3E}">
        <p14:creationId xmlns:p14="http://schemas.microsoft.com/office/powerpoint/2010/main" val="307048608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10</a:t>
            </a:fld>
            <a:endParaRPr kumimoji="0" lang="en-US" sz="1800" b="0" i="0" u="none" strike="noStrike" kern="0" cap="none" spc="0" normalizeH="0" baseline="0" noProof="0" dirty="0">
              <a:ln>
                <a:noFill/>
              </a:ln>
              <a:solidFill>
                <a:srgbClr val="505050">
                  <a:tint val="75000"/>
                </a:srgbClr>
              </a:solidFill>
              <a:effectLst/>
              <a:uLnTx/>
              <a:uFillTx/>
            </a:endParaRPr>
          </a:p>
        </p:txBody>
      </p:sp>
      <p:sp>
        <p:nvSpPr>
          <p:cNvPr id="5" name="Title 4"/>
          <p:cNvSpPr>
            <a:spLocks noGrp="1"/>
          </p:cNvSpPr>
          <p:nvPr>
            <p:ph type="title" idx="4294967295"/>
          </p:nvPr>
        </p:nvSpPr>
        <p:spPr>
          <a:xfrm>
            <a:off x="0" y="0"/>
            <a:ext cx="12436475" cy="844903"/>
          </a:xfrm>
        </p:spPr>
        <p:txBody>
          <a:bodyPr vert="horz" wrap="square" lIns="146304" tIns="91440" rIns="146304" bIns="91440" rtlCol="0" anchor="t">
            <a:noAutofit/>
          </a:bodyPr>
          <a:lstStyle/>
          <a:p>
            <a:pPr defTabSz="932742"/>
            <a:r>
              <a:rPr lang="en-US" sz="4800" spc="-102" dirty="0">
                <a:ln w="3175">
                  <a:noFill/>
                </a:ln>
                <a:solidFill>
                  <a:schemeClr val="tx1"/>
                </a:solidFill>
                <a:latin typeface="+mj-lt"/>
                <a:ea typeface="+mn-ea"/>
              </a:rPr>
              <a:t>DevOps for Data Science</a:t>
            </a: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32177019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Diagram 11"/>
          <p:cNvGraphicFramePr/>
          <p:nvPr>
            <p:extLst>
              <p:ext uri="{D42A27DB-BD31-4B8C-83A1-F6EECF244321}">
                <p14:modId xmlns:p14="http://schemas.microsoft.com/office/powerpoint/2010/main" val="487067199"/>
              </p:ext>
            </p:extLst>
          </p:nvPr>
        </p:nvGraphicFramePr>
        <p:xfrm>
          <a:off x="109180" y="1139560"/>
          <a:ext cx="12248923" cy="57183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p:cNvPicPr>
            <a:picLocks noChangeAspect="1"/>
          </p:cNvPicPr>
          <p:nvPr/>
        </p:nvPicPr>
        <p:blipFill>
          <a:blip r:embed="rId8"/>
          <a:stretch>
            <a:fillRect/>
          </a:stretch>
        </p:blipFill>
        <p:spPr>
          <a:xfrm>
            <a:off x="327546" y="4946234"/>
            <a:ext cx="1802192" cy="1604691"/>
          </a:xfrm>
          <a:prstGeom prst="rect">
            <a:avLst/>
          </a:prstGeom>
        </p:spPr>
      </p:pic>
      <p:sp>
        <p:nvSpPr>
          <p:cNvPr id="3" name="Title 2"/>
          <p:cNvSpPr>
            <a:spLocks noGrp="1"/>
          </p:cNvSpPr>
          <p:nvPr>
            <p:ph type="title" idx="4294967295"/>
          </p:nvPr>
        </p:nvSpPr>
        <p:spPr>
          <a:xfrm>
            <a:off x="-1" y="0"/>
            <a:ext cx="12436475" cy="917575"/>
          </a:xfrm>
        </p:spPr>
        <p:txBody>
          <a:bodyPr vert="horz" wrap="square" lIns="146304" tIns="91440" rIns="146304" bIns="91440" rtlCol="0" anchor="t">
            <a:noAutofit/>
          </a:bodyPr>
          <a:lstStyle/>
          <a:p>
            <a:pPr defTabSz="932742"/>
            <a:r>
              <a:rPr lang="en-US" sz="4800" spc="-102" dirty="0">
                <a:ln w="3175">
                  <a:noFill/>
                </a:ln>
                <a:solidFill>
                  <a:schemeClr val="tx1"/>
                </a:solidFill>
                <a:latin typeface="+mj-lt"/>
                <a:ea typeface="+mn-ea"/>
              </a:rPr>
              <a:t>Azure DevOps for Advanced Analytics</a:t>
            </a:r>
          </a:p>
        </p:txBody>
      </p:sp>
    </p:spTree>
    <p:extLst>
      <p:ext uri="{BB962C8B-B14F-4D97-AF65-F5344CB8AC3E}">
        <p14:creationId xmlns:p14="http://schemas.microsoft.com/office/powerpoint/2010/main" val="953467200"/>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1" y="-1"/>
            <a:ext cx="12436475" cy="832513"/>
          </a:xfrm>
        </p:spPr>
        <p:txBody>
          <a:bodyPr vert="horz" wrap="square" lIns="146304" tIns="91440" rIns="146304" bIns="91440" rtlCol="0" anchor="t">
            <a:noAutofit/>
          </a:bodyPr>
          <a:lstStyle/>
          <a:p>
            <a:r>
              <a:rPr lang="en-US" dirty="0">
                <a:solidFill>
                  <a:schemeClr val="tx1"/>
                </a:solidFill>
              </a:rPr>
              <a:t>The Data Science Development Environment</a:t>
            </a:r>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408862465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 y="0"/>
            <a:ext cx="12436475" cy="917575"/>
          </a:xfrm>
        </p:spPr>
        <p:txBody>
          <a:bodyPr vert="horz" wrap="square" lIns="146304" tIns="91440" rIns="146304" bIns="91440" rtlCol="0" anchor="t">
            <a:noAutofit/>
          </a:bodyPr>
          <a:lstStyle/>
          <a:p>
            <a:r>
              <a:rPr lang="en-US" dirty="0">
                <a:solidFill>
                  <a:schemeClr val="tx1"/>
                </a:solidFill>
              </a:rPr>
              <a:t>Primary Development Tools:</a:t>
            </a:r>
          </a:p>
        </p:txBody>
      </p:sp>
      <p:sp>
        <p:nvSpPr>
          <p:cNvPr id="3" name="Rectangle 2"/>
          <p:cNvSpPr/>
          <p:nvPr/>
        </p:nvSpPr>
        <p:spPr>
          <a:xfrm>
            <a:off x="918112" y="1015831"/>
            <a:ext cx="10600248" cy="4832092"/>
          </a:xfrm>
          <a:prstGeom prst="rect">
            <a:avLst/>
          </a:prstGeom>
        </p:spPr>
        <p:txBody>
          <a:bodyPr wrap="square">
            <a:spAutoFit/>
          </a:bodyPr>
          <a:lstStyle/>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mj-lt"/>
                <a:cs typeface="Times New Roman" panose="02020603050405020304" pitchFamily="18" charset="0"/>
              </a:rPr>
              <a:t>The Azure Portal</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mj-lt"/>
                <a:cs typeface="Times New Roman" panose="02020603050405020304" pitchFamily="18" charset="0"/>
              </a:rPr>
              <a:t>ARM Templates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mj-lt"/>
                <a:cs typeface="Times New Roman" panose="02020603050405020304" pitchFamily="18" charset="0"/>
              </a:rPr>
              <a:t>Azure </a:t>
            </a:r>
            <a:r>
              <a:rPr lang="en-US" sz="4400" kern="0" dirty="0">
                <a:solidFill>
                  <a:srgbClr val="002864"/>
                </a:solidFill>
                <a:latin typeface="+mj-lt"/>
                <a:cs typeface="Times New Roman" panose="02020603050405020304" pitchFamily="18" charset="0"/>
              </a:rPr>
              <a:t>Machine Learning Services</a:t>
            </a:r>
          </a:p>
          <a:p>
            <a:pPr marL="685800" marR="0" lvl="0" indent="-68580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4400" b="0" i="0" u="none" strike="noStrike" kern="0" cap="none" spc="0" normalizeH="0" baseline="0" noProof="0" dirty="0">
                <a:ln>
                  <a:noFill/>
                </a:ln>
                <a:solidFill>
                  <a:srgbClr val="002864"/>
                </a:solidFill>
                <a:effectLst/>
                <a:uLnTx/>
                <a:uFillTx/>
                <a:latin typeface="+mj-lt"/>
                <a:cs typeface="Times New Roman" panose="02020603050405020304" pitchFamily="18" charset="0"/>
              </a:rPr>
              <a:t>Azure Machine Learning Workbench</a:t>
            </a:r>
          </a:p>
          <a:p>
            <a:pPr marL="1152171" lvl="1" indent="-685800" defTabSz="914400">
              <a:buFont typeface="Arial" panose="020B0604020202020204" pitchFamily="34" charset="0"/>
              <a:buChar char="•"/>
              <a:defRPr/>
            </a:pPr>
            <a:r>
              <a:rPr lang="en-US" sz="4400" kern="0" dirty="0">
                <a:solidFill>
                  <a:srgbClr val="002864"/>
                </a:solidFill>
                <a:latin typeface="+mj-lt"/>
                <a:cs typeface="Times New Roman" panose="02020603050405020304" pitchFamily="18" charset="0"/>
              </a:rPr>
              <a:t>Microsoft </a:t>
            </a:r>
            <a:r>
              <a:rPr lang="en-US" sz="4400" kern="0" dirty="0" err="1">
                <a:solidFill>
                  <a:srgbClr val="002864"/>
                </a:solidFill>
                <a:latin typeface="+mj-lt"/>
                <a:cs typeface="Times New Roman" panose="02020603050405020304" pitchFamily="18" charset="0"/>
              </a:rPr>
              <a:t>VSCode</a:t>
            </a:r>
            <a:endParaRPr lang="en-US" sz="4400" kern="0" dirty="0">
              <a:solidFill>
                <a:srgbClr val="002864"/>
              </a:solidFill>
              <a:latin typeface="+mj-lt"/>
              <a:cs typeface="Times New Roman" panose="02020603050405020304" pitchFamily="18" charset="0"/>
            </a:endParaRPr>
          </a:p>
          <a:p>
            <a:pPr marL="1152171" lvl="1" indent="-685800" defTabSz="914400">
              <a:buFont typeface="Arial" panose="020B0604020202020204" pitchFamily="34" charset="0"/>
              <a:buChar char="•"/>
              <a:defRPr/>
            </a:pPr>
            <a:r>
              <a:rPr kumimoji="0" lang="en-US" sz="4400" b="0" i="0" u="none" strike="noStrike" kern="0" cap="none" spc="0" normalizeH="0" baseline="0" noProof="0" dirty="0">
                <a:ln>
                  <a:noFill/>
                </a:ln>
                <a:solidFill>
                  <a:srgbClr val="002864"/>
                </a:solidFill>
                <a:effectLst/>
                <a:uLnTx/>
                <a:uFillTx/>
                <a:latin typeface="+mj-lt"/>
                <a:cs typeface="Times New Roman" panose="02020603050405020304" pitchFamily="18" charset="0"/>
              </a:rPr>
              <a:t>Docker</a:t>
            </a:r>
          </a:p>
          <a:p>
            <a:pPr marL="1152171" lvl="1" indent="-685800" defTabSz="914400">
              <a:buFont typeface="Arial" panose="020B0604020202020204" pitchFamily="34" charset="0"/>
              <a:buChar char="•"/>
              <a:defRPr/>
            </a:pPr>
            <a:r>
              <a:rPr lang="en-US" sz="4400" kern="0" dirty="0">
                <a:solidFill>
                  <a:srgbClr val="002864"/>
                </a:solidFill>
                <a:latin typeface="+mj-lt"/>
                <a:cs typeface="Times New Roman" panose="02020603050405020304" pitchFamily="18" charset="0"/>
              </a:rPr>
              <a:t>Python Notebooks</a:t>
            </a:r>
            <a:endParaRPr kumimoji="0" lang="en-US" sz="4400" b="0" i="0" u="none" strike="noStrike" kern="0" cap="none" spc="0" normalizeH="0" baseline="0" noProof="0" dirty="0">
              <a:ln>
                <a:noFill/>
              </a:ln>
              <a:solidFill>
                <a:srgbClr val="002864"/>
              </a:solidFill>
              <a:effectLst/>
              <a:uLnTx/>
              <a:uFillTx/>
              <a:latin typeface="+mj-lt"/>
              <a:cs typeface="Times New Roman" panose="02020603050405020304" pitchFamily="18" charset="0"/>
            </a:endParaRPr>
          </a:p>
        </p:txBody>
      </p:sp>
    </p:spTree>
    <p:extLst>
      <p:ext uri="{BB962C8B-B14F-4D97-AF65-F5344CB8AC3E}">
        <p14:creationId xmlns:p14="http://schemas.microsoft.com/office/powerpoint/2010/main" val="239009464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1" y="0"/>
            <a:ext cx="12436475" cy="890059"/>
          </a:xfrm>
        </p:spPr>
        <p:txBody>
          <a:bodyPr vert="horz" wrap="square" lIns="146304" tIns="91440" rIns="146304" bIns="91440" rtlCol="0" anchor="t">
            <a:noAutofit/>
          </a:bodyPr>
          <a:lstStyle/>
          <a:p>
            <a:r>
              <a:rPr lang="en-US" dirty="0">
                <a:solidFill>
                  <a:schemeClr val="tx1"/>
                </a:solidFill>
              </a:rPr>
              <a:t>Azure Storage for Advanced Analytics</a:t>
            </a:r>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14</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424137491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436475" cy="788459"/>
          </a:xfrm>
        </p:spPr>
        <p:txBody>
          <a:bodyPr vert="horz" wrap="square" lIns="146304" tIns="91440" rIns="146304" bIns="91440" rtlCol="0" anchor="t">
            <a:noAutofit/>
          </a:bodyPr>
          <a:lstStyle/>
          <a:p>
            <a:r>
              <a:rPr lang="en-US" dirty="0">
                <a:solidFill>
                  <a:schemeClr val="tx1"/>
                </a:solidFill>
              </a:rPr>
              <a:t>Storage Architecture</a:t>
            </a:r>
          </a:p>
        </p:txBody>
      </p:sp>
      <p:pic>
        <p:nvPicPr>
          <p:cNvPr id="2" name="Picture 1"/>
          <p:cNvPicPr>
            <a:picLocks noChangeAspect="1"/>
          </p:cNvPicPr>
          <p:nvPr/>
        </p:nvPicPr>
        <p:blipFill>
          <a:blip r:embed="rId3"/>
          <a:stretch>
            <a:fillRect/>
          </a:stretch>
        </p:blipFill>
        <p:spPr>
          <a:xfrm>
            <a:off x="2630310" y="1307885"/>
            <a:ext cx="8636001" cy="5213334"/>
          </a:xfrm>
          <a:prstGeom prst="rect">
            <a:avLst/>
          </a:prstGeom>
          <a:ln>
            <a:noFill/>
          </a:ln>
          <a:effectLst>
            <a:outerShdw blurRad="292100" dist="139700" dir="2700000" algn="tl" rotWithShape="0">
              <a:srgbClr val="333333">
                <a:alpha val="65000"/>
              </a:srgbClr>
            </a:outerShdw>
          </a:effectLst>
        </p:spPr>
      </p:pic>
      <p:sp>
        <p:nvSpPr>
          <p:cNvPr id="15" name="Left Brace 14"/>
          <p:cNvSpPr/>
          <p:nvPr/>
        </p:nvSpPr>
        <p:spPr>
          <a:xfrm>
            <a:off x="1490133" y="1307885"/>
            <a:ext cx="835378" cy="5308370"/>
          </a:xfrm>
          <a:prstGeom prst="leftBrace">
            <a:avLst/>
          </a:prstGeom>
          <a:ln>
            <a:headEnd type="none"/>
            <a:tailEnd type="none"/>
          </a:ln>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dirty="0"/>
          </a:p>
        </p:txBody>
      </p:sp>
      <p:sp>
        <p:nvSpPr>
          <p:cNvPr id="16" name="TextBox 15"/>
          <p:cNvSpPr txBox="1"/>
          <p:nvPr/>
        </p:nvSpPr>
        <p:spPr>
          <a:xfrm rot="16200000">
            <a:off x="-1542541" y="3502445"/>
            <a:ext cx="5132688" cy="904863"/>
          </a:xfrm>
          <a:prstGeom prst="rect">
            <a:avLst/>
          </a:prstGeom>
          <a:noFill/>
        </p:spPr>
        <p:txBody>
          <a:bodyPr wrap="square" lIns="182880" tIns="146304" rIns="182880" bIns="146304" rtlCol="0">
            <a:spAutoFit/>
          </a:bodyPr>
          <a:lstStyle/>
          <a:p>
            <a:pPr algn="ctr">
              <a:lnSpc>
                <a:spcPct val="90000"/>
              </a:lnSpc>
              <a:spcAft>
                <a:spcPts val="600"/>
              </a:spcAft>
            </a:pPr>
            <a:r>
              <a:rPr lang="en-US" sz="4400" dirty="0">
                <a:gradFill>
                  <a:gsLst>
                    <a:gs pos="2917">
                      <a:schemeClr val="tx1"/>
                    </a:gs>
                    <a:gs pos="30000">
                      <a:schemeClr val="tx1"/>
                    </a:gs>
                  </a:gsLst>
                  <a:lin ang="5400000" scaled="0"/>
                </a:gradFill>
              </a:rPr>
              <a:t>Azure Account</a:t>
            </a:r>
          </a:p>
        </p:txBody>
      </p:sp>
    </p:spTree>
    <p:extLst>
      <p:ext uri="{BB962C8B-B14F-4D97-AF65-F5344CB8AC3E}">
        <p14:creationId xmlns:p14="http://schemas.microsoft.com/office/powerpoint/2010/main" val="308255092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55247025"/>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7209" y="0"/>
            <a:ext cx="10491788" cy="6994525"/>
          </a:xfrm>
          <a:prstGeom prst="rect">
            <a:avLst/>
          </a:prstGeom>
        </p:spPr>
      </p:pic>
      <p:sp>
        <p:nvSpPr>
          <p:cNvPr id="2" name="Title 1"/>
          <p:cNvSpPr>
            <a:spLocks noGrp="1"/>
          </p:cNvSpPr>
          <p:nvPr>
            <p:ph type="title" idx="4294967295"/>
          </p:nvPr>
        </p:nvSpPr>
        <p:spPr>
          <a:xfrm>
            <a:off x="0" y="0"/>
            <a:ext cx="14616752" cy="750627"/>
          </a:xfrm>
        </p:spPr>
        <p:txBody>
          <a:bodyPr/>
          <a:lstStyle/>
          <a:p>
            <a:r>
              <a:rPr lang="en-US" dirty="0">
                <a:solidFill>
                  <a:schemeClr val="tx1"/>
                </a:solidFill>
              </a:rPr>
              <a:t>Introduction</a:t>
            </a:r>
          </a:p>
        </p:txBody>
      </p:sp>
      <p:sp>
        <p:nvSpPr>
          <p:cNvPr id="3" name="Text Placeholder 2"/>
          <p:cNvSpPr>
            <a:spLocks noGrp="1"/>
          </p:cNvSpPr>
          <p:nvPr>
            <p:ph sz="quarter" idx="4294967295"/>
          </p:nvPr>
        </p:nvSpPr>
        <p:spPr>
          <a:xfrm>
            <a:off x="0" y="1382713"/>
            <a:ext cx="5037138" cy="3791807"/>
          </a:xfrm>
        </p:spPr>
        <p:txBody>
          <a:bodyPr/>
          <a:lstStyle/>
          <a:p>
            <a:pPr>
              <a:spcBef>
                <a:spcPts val="600"/>
              </a:spcBef>
              <a:spcAft>
                <a:spcPts val="600"/>
              </a:spcAft>
            </a:pPr>
            <a:r>
              <a:rPr lang="en-US" sz="3600" dirty="0">
                <a:solidFill>
                  <a:srgbClr val="002864"/>
                </a:solidFill>
              </a:rPr>
              <a:t>Class Agenda</a:t>
            </a:r>
          </a:p>
          <a:p>
            <a:pPr>
              <a:spcBef>
                <a:spcPts val="600"/>
              </a:spcBef>
              <a:spcAft>
                <a:spcPts val="600"/>
              </a:spcAft>
            </a:pPr>
            <a:r>
              <a:rPr lang="en-US" sz="3600" dirty="0">
                <a:solidFill>
                  <a:srgbClr val="002864"/>
                </a:solidFill>
              </a:rPr>
              <a:t>Facilities</a:t>
            </a:r>
          </a:p>
          <a:p>
            <a:pPr>
              <a:spcBef>
                <a:spcPts val="600"/>
              </a:spcBef>
              <a:spcAft>
                <a:spcPts val="600"/>
              </a:spcAft>
            </a:pPr>
            <a:r>
              <a:rPr lang="en-US" sz="3600" dirty="0">
                <a:solidFill>
                  <a:srgbClr val="002864"/>
                </a:solidFill>
              </a:rPr>
              <a:t>Internet and Azure Access</a:t>
            </a:r>
          </a:p>
          <a:p>
            <a:pPr>
              <a:spcBef>
                <a:spcPts val="600"/>
              </a:spcBef>
              <a:spcAft>
                <a:spcPts val="600"/>
              </a:spcAft>
            </a:pPr>
            <a:r>
              <a:rPr lang="en-US" sz="3600" dirty="0">
                <a:solidFill>
                  <a:srgbClr val="002864"/>
                </a:solidFill>
              </a:rPr>
              <a:t>Labs</a:t>
            </a:r>
          </a:p>
          <a:p>
            <a:pPr>
              <a:spcBef>
                <a:spcPts val="600"/>
              </a:spcBef>
              <a:spcAft>
                <a:spcPts val="600"/>
              </a:spcAft>
            </a:pPr>
            <a:r>
              <a:rPr lang="en-US" sz="3600" dirty="0">
                <a:solidFill>
                  <a:srgbClr val="002864"/>
                </a:solidFill>
              </a:rPr>
              <a:t>Feedback </a:t>
            </a:r>
          </a:p>
        </p:txBody>
      </p:sp>
    </p:spTree>
    <p:extLst>
      <p:ext uri="{BB962C8B-B14F-4D97-AF65-F5344CB8AC3E}">
        <p14:creationId xmlns:p14="http://schemas.microsoft.com/office/powerpoint/2010/main" val="676413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3"/>
          <p:cNvPicPr>
            <a:picLocks noChangeAspect="1"/>
          </p:cNvPicPr>
          <p:nvPr/>
        </p:nvPicPr>
        <p:blipFill rotWithShape="1">
          <a:blip r:embed="rId3" cstate="print">
            <a:extLst>
              <a:ext uri="{28A0092B-C50C-407E-A947-70E740481C1C}">
                <a14:useLocalDpi xmlns:a14="http://schemas.microsoft.com/office/drawing/2010/main" val="0"/>
              </a:ext>
            </a:extLst>
          </a:blip>
          <a:srcRect t="5559" b="12910"/>
          <a:stretch/>
        </p:blipFill>
        <p:spPr>
          <a:xfrm>
            <a:off x="882" y="-1"/>
            <a:ext cx="12868409" cy="6994525"/>
          </a:xfrm>
          <a:prstGeom prst="rect">
            <a:avLst/>
          </a:prstGeom>
          <a:noFill/>
          <a:ln>
            <a:noFill/>
          </a:ln>
        </p:spPr>
      </p:pic>
      <p:sp>
        <p:nvSpPr>
          <p:cNvPr id="7" name="Rectangle 6"/>
          <p:cNvSpPr/>
          <p:nvPr/>
        </p:nvSpPr>
        <p:spPr bwMode="ltGray">
          <a:xfrm>
            <a:off x="273756" y="307608"/>
            <a:ext cx="5485622" cy="6389149"/>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algn="ctr" defTabSz="932293"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endPar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endParaRPr>
          </a:p>
          <a:p>
            <a:pPr marL="0" marR="0" lvl="0" indent="0" defTabSz="932293" eaLnBrk="1" fontAlgn="base" latinLnBrk="0" hangingPunct="1">
              <a:lnSpc>
                <a:spcPct val="90000"/>
              </a:lnSpc>
              <a:spcBef>
                <a:spcPct val="0"/>
              </a:spcBef>
              <a:spcAft>
                <a:spcPct val="0"/>
              </a:spcAft>
              <a:buClrTx/>
              <a:buSzTx/>
              <a:buFontTx/>
              <a:buNone/>
              <a:tabLst/>
              <a:defRPr/>
            </a:pPr>
            <a:r>
              <a:rPr kumimoji="0" lang="en-US" sz="3200" b="0" i="0" u="none" strike="noStrike" kern="0" cap="none" spc="0" normalizeH="0" baseline="0" noProof="0" dirty="0">
                <a:ln>
                  <a:noFill/>
                </a:ln>
                <a:solidFill>
                  <a:srgbClr val="FFFF00"/>
                </a:solidFill>
                <a:effectLst/>
                <a:uLnTx/>
                <a:uFillTx/>
                <a:ea typeface="Segoe UI" pitchFamily="34" charset="0"/>
                <a:cs typeface="Segoe UI" pitchFamily="34" charset="0"/>
              </a:rPr>
              <a:t>Workstation Setup</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bwMode="invGray">
          <a:xfrm>
            <a:off x="10343775" y="478447"/>
            <a:ext cx="1627533" cy="347422"/>
          </a:xfrm>
          <a:prstGeom prst="rect">
            <a:avLst/>
          </a:prstGeom>
          <a:noFill/>
          <a:ln>
            <a:noFill/>
          </a:ln>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74320" y="6270597"/>
            <a:ext cx="1927704" cy="443451"/>
          </a:xfrm>
          <a:prstGeom prst="rect">
            <a:avLst/>
          </a:prstGeom>
        </p:spPr>
      </p:pic>
      <p:sp>
        <p:nvSpPr>
          <p:cNvPr id="10" name="Title 16"/>
          <p:cNvSpPr>
            <a:spLocks noGrp="1"/>
          </p:cNvSpPr>
          <p:nvPr>
            <p:ph type="title"/>
          </p:nvPr>
        </p:nvSpPr>
        <p:spPr>
          <a:xfrm>
            <a:off x="274320" y="307608"/>
            <a:ext cx="5486718" cy="917575"/>
          </a:xfrm>
        </p:spPr>
        <p:txBody>
          <a:bodyPr>
            <a:normAutofit fontScale="90000"/>
          </a:bodyPr>
          <a:lstStyle/>
          <a:p>
            <a:r>
              <a:rPr lang="en-US" dirty="0"/>
              <a:t>Lab:</a:t>
            </a:r>
          </a:p>
        </p:txBody>
      </p:sp>
    </p:spTree>
    <p:extLst>
      <p:ext uri="{BB962C8B-B14F-4D97-AF65-F5344CB8AC3E}">
        <p14:creationId xmlns:p14="http://schemas.microsoft.com/office/powerpoint/2010/main" val="143198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p:cNvSpPr txBox="1">
            <a:spLocks/>
          </p:cNvSpPr>
          <p:nvPr/>
        </p:nvSpPr>
        <p:spPr>
          <a:xfrm>
            <a:off x="138704" y="1671624"/>
            <a:ext cx="7514284" cy="450892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r>
              <a:rPr kumimoji="0" lang="en-US" sz="3200" b="0" i="0" u="none" strike="noStrike" kern="1200" cap="none" spc="0" normalizeH="0" baseline="0" noProof="0" dirty="0">
                <a:ln>
                  <a:noFill/>
                </a:ln>
                <a:solidFill>
                  <a:srgbClr val="00B050"/>
                </a:solidFill>
                <a:effectLst/>
                <a:uLnTx/>
                <a:uFillTx/>
                <a:latin typeface="Segoe UI Light"/>
                <a:ea typeface="+mn-ea"/>
                <a:cs typeface="+mn-cs"/>
              </a:rPr>
              <a:t>Understand the Team Data Science Process</a:t>
            </a:r>
          </a:p>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r>
              <a:rPr kumimoji="0" lang="en-US" sz="3200" b="0" i="0" u="none" strike="noStrike" kern="1200" cap="none" spc="0" normalizeH="0" baseline="0" noProof="0" dirty="0">
                <a:ln>
                  <a:noFill/>
                </a:ln>
                <a:solidFill>
                  <a:srgbClr val="00B050"/>
                </a:solidFill>
                <a:effectLst/>
                <a:uLnTx/>
                <a:uFillTx/>
                <a:latin typeface="Segoe UI Light"/>
                <a:ea typeface="+mn-ea"/>
                <a:cs typeface="+mn-cs"/>
              </a:rPr>
              <a:t>Understand the Microsoft Business Analytics and AI Platform</a:t>
            </a:r>
          </a:p>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r>
              <a:rPr lang="en-US" sz="3200" dirty="0">
                <a:solidFill>
                  <a:srgbClr val="00B050"/>
                </a:solidFill>
                <a:latin typeface="Segoe UI Light"/>
              </a:rPr>
              <a:t>Understand DevOps for Data Science Projects</a:t>
            </a:r>
            <a:endParaRPr kumimoji="0" lang="en-US" sz="3200" b="0" i="0" u="none" strike="noStrike" kern="1200" cap="none" spc="0" normalizeH="0" baseline="0" noProof="0" dirty="0">
              <a:ln>
                <a:noFill/>
              </a:ln>
              <a:solidFill>
                <a:srgbClr val="00B050"/>
              </a:solidFill>
              <a:effectLst/>
              <a:uLnTx/>
              <a:uFillTx/>
              <a:latin typeface="Segoe UI Light"/>
              <a:ea typeface="+mn-ea"/>
              <a:cs typeface="+mn-cs"/>
            </a:endParaRPr>
          </a:p>
          <a:p>
            <a:pPr marL="514350" marR="0" lvl="0" indent="-514350" algn="l" defTabSz="932742" rtl="0" eaLnBrk="1" fontAlgn="auto" latinLnBrk="0" hangingPunct="1">
              <a:lnSpc>
                <a:spcPct val="100000"/>
              </a:lnSpc>
              <a:spcBef>
                <a:spcPts val="1000"/>
              </a:spcBef>
              <a:spcAft>
                <a:spcPts val="0"/>
              </a:spcAft>
              <a:buClrTx/>
              <a:buSzPct val="90000"/>
              <a:buFont typeface="Arial" pitchFamily="34" charset="0"/>
              <a:buAutoNum type="arabicPeriod"/>
              <a:tabLst/>
              <a:defRPr/>
            </a:pPr>
            <a:r>
              <a:rPr kumimoji="0" lang="en-US" sz="3200" b="0" i="0" u="none" strike="noStrike" kern="1200" cap="none" spc="0" normalizeH="0" baseline="0" noProof="0" dirty="0">
                <a:ln>
                  <a:noFill/>
                </a:ln>
                <a:solidFill>
                  <a:srgbClr val="00B050"/>
                </a:solidFill>
                <a:effectLst/>
                <a:uLnTx/>
                <a:uFillTx/>
                <a:latin typeface="Segoe UI Light"/>
                <a:ea typeface="+mn-ea"/>
                <a:cs typeface="+mn-cs"/>
              </a:rPr>
              <a:t>Set up and Configure your Development Environments</a:t>
            </a:r>
          </a:p>
        </p:txBody>
      </p:sp>
      <p:sp>
        <p:nvSpPr>
          <p:cNvPr id="7" name="Title 1"/>
          <p:cNvSpPr txBox="1">
            <a:spLocks/>
          </p:cNvSpPr>
          <p:nvPr/>
        </p:nvSpPr>
        <p:spPr>
          <a:xfrm>
            <a:off x="-1" y="0"/>
            <a:ext cx="12436475" cy="873457"/>
          </a:xfrm>
          <a:prstGeom prst="rect">
            <a:avLst/>
          </a:prstGeom>
        </p:spPr>
        <p:txBody>
          <a:bodyPr vert="horz" wrap="square" lIns="146304" tIns="91440" rIns="146304" bIns="91440" rtlCol="0" anchor="t">
            <a:noAutofit/>
          </a:bodyPr>
          <a:lstStyle>
            <a:lvl1pPr>
              <a:lnSpc>
                <a:spcPct val="90000"/>
              </a:lnSpc>
              <a:spcBef>
                <a:spcPct val="0"/>
              </a:spcBef>
              <a:buNone/>
              <a:defRPr lang="en-US" sz="4800" b="0" cap="none" spc="-102" baseline="0" dirty="0" smtClean="0">
                <a:ln w="3175">
                  <a:noFill/>
                </a:ln>
                <a:effectLst/>
                <a:latin typeface="+mj-lt"/>
                <a:cs typeface="Segoe UI" pitchFamily="34" charset="0"/>
              </a:defRPr>
            </a:lvl1pPr>
          </a:lstStyle>
          <a:p>
            <a:r>
              <a:rPr lang="en-US" dirty="0"/>
              <a:t>Learning Objectives</a:t>
            </a: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7866743" y="-1"/>
            <a:ext cx="4569732" cy="6994525"/>
          </a:xfrm>
          <a:prstGeom prst="rect">
            <a:avLst/>
          </a:prstGeom>
        </p:spPr>
      </p:pic>
    </p:spTree>
    <p:extLst>
      <p:ext uri="{BB962C8B-B14F-4D97-AF65-F5344CB8AC3E}">
        <p14:creationId xmlns:p14="http://schemas.microsoft.com/office/powerpoint/2010/main" val="234077413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612611" y="2074137"/>
            <a:ext cx="7211251" cy="2846250"/>
          </a:xfrm>
          <a:prstGeom prst="rect">
            <a:avLst/>
          </a:prstGeom>
        </p:spPr>
      </p:pic>
      <p:sp>
        <p:nvSpPr>
          <p:cNvPr id="5" name="Title 4"/>
          <p:cNvSpPr>
            <a:spLocks noGrp="1"/>
          </p:cNvSpPr>
          <p:nvPr>
            <p:ph type="title"/>
          </p:nvPr>
        </p:nvSpPr>
        <p:spPr>
          <a:xfrm>
            <a:off x="-1" y="0"/>
            <a:ext cx="12436475" cy="1162594"/>
          </a:xfrm>
        </p:spPr>
        <p:txBody>
          <a:bodyPr vert="horz" wrap="square" lIns="146304" tIns="91440" rIns="146304" bIns="91440" rtlCol="0" anchor="t">
            <a:noAutofit/>
          </a:bodyPr>
          <a:lstStyle/>
          <a:p>
            <a:r>
              <a:rPr lang="en-US" dirty="0">
                <a:solidFill>
                  <a:schemeClr val="tx1"/>
                </a:solidFill>
              </a:rPr>
              <a:t>Microsoft Business Analytics and AI</a:t>
            </a:r>
          </a:p>
        </p:txBody>
      </p:sp>
      <p:sp>
        <p:nvSpPr>
          <p:cNvPr id="3" name="Slide Number Placeholder 2"/>
          <p:cNvSpPr>
            <a:spLocks noGrp="1"/>
          </p:cNvSpPr>
          <p:nvPr>
            <p:ph type="sldNum" sz="quarter" idx="4294967295"/>
          </p:nvPr>
        </p:nvSpPr>
        <p:spPr>
          <a:xfrm>
            <a:off x="11522075" y="6316663"/>
            <a:ext cx="914400" cy="379412"/>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6974C60E-8F8C-41D8-9BFF-6DF338C2FC78}" type="slidenum">
              <a:rPr kumimoji="0" lang="en-US" sz="1800" b="0" i="0" u="none" strike="noStrike" kern="0" cap="none" spc="0" normalizeH="0" baseline="0" noProof="0" smtClean="0">
                <a:ln>
                  <a:noFill/>
                </a:ln>
                <a:solidFill>
                  <a:srgbClr val="505050">
                    <a:tint val="75000"/>
                  </a:srgb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rgbClr val="505050">
                  <a:tint val="75000"/>
                </a:srgbClr>
              </a:solidFill>
              <a:effectLst/>
              <a:uLnTx/>
              <a:uFillTx/>
            </a:endParaRPr>
          </a:p>
        </p:txBody>
      </p:sp>
      <p:pic>
        <p:nvPicPr>
          <p:cNvPr id="7" name="Picture 6"/>
          <p:cNvPicPr>
            <a:picLocks noChangeAspect="1"/>
          </p:cNvPicPr>
          <p:nvPr/>
        </p:nvPicPr>
        <p:blipFill>
          <a:blip r:embed="rId4"/>
          <a:stretch>
            <a:fillRect/>
          </a:stretch>
        </p:blipFill>
        <p:spPr>
          <a:xfrm>
            <a:off x="1570037" y="5173662"/>
            <a:ext cx="2621250" cy="1068750"/>
          </a:xfrm>
          <a:prstGeom prst="rect">
            <a:avLst/>
          </a:prstGeom>
        </p:spPr>
      </p:pic>
    </p:spTree>
    <p:extLst>
      <p:ext uri="{BB962C8B-B14F-4D97-AF65-F5344CB8AC3E}">
        <p14:creationId xmlns:p14="http://schemas.microsoft.com/office/powerpoint/2010/main" val="304256657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 y="0"/>
            <a:ext cx="12436475" cy="846161"/>
          </a:xfrm>
        </p:spPr>
        <p:txBody>
          <a:bodyPr vert="horz" wrap="square" lIns="146304" tIns="91440" rIns="146304" bIns="91440" rtlCol="0" anchor="t">
            <a:noAutofit/>
          </a:bodyPr>
          <a:lstStyle/>
          <a:p>
            <a:r>
              <a:rPr lang="en-US" dirty="0">
                <a:solidFill>
                  <a:schemeClr val="tx1"/>
                </a:solidFill>
              </a:rPr>
              <a:t>Microsoft Business Analytics and AI in a Sentence:</a:t>
            </a:r>
          </a:p>
        </p:txBody>
      </p:sp>
      <p:sp>
        <p:nvSpPr>
          <p:cNvPr id="3" name="Rectangle 2"/>
          <p:cNvSpPr/>
          <p:nvPr/>
        </p:nvSpPr>
        <p:spPr>
          <a:xfrm>
            <a:off x="1354667" y="2258774"/>
            <a:ext cx="9919688" cy="3046988"/>
          </a:xfrm>
          <a:prstGeom prst="rect">
            <a:avLst/>
          </a:prstGeom>
        </p:spPr>
        <p:txBody>
          <a:bodyPr wrap="square">
            <a:spAutoFit/>
          </a:bodyPr>
          <a:lstStyle/>
          <a:p>
            <a:pPr lvl="0" defTabSz="914400">
              <a:defRPr/>
            </a:pPr>
            <a:r>
              <a:rPr lang="en-US" sz="4800" kern="0" dirty="0">
                <a:solidFill>
                  <a:srgbClr val="002864"/>
                </a:solidFill>
                <a:cs typeface="Times New Roman" panose="02020603050405020304" pitchFamily="18" charset="0"/>
              </a:rPr>
              <a:t>Microsoft Business Analytics and AI </a:t>
            </a: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is a </a:t>
            </a:r>
            <a:r>
              <a:rPr kumimoji="0" lang="en-US" sz="4800" b="0" i="0" u="none" strike="noStrike" kern="0" cap="none" spc="0" normalizeH="0" baseline="0" noProof="0" dirty="0">
                <a:ln>
                  <a:noFill/>
                </a:ln>
                <a:solidFill>
                  <a:srgbClr val="00B050"/>
                </a:solidFill>
                <a:effectLst/>
                <a:uLnTx/>
                <a:uFillTx/>
                <a:cs typeface="Times New Roman" panose="02020603050405020304" pitchFamily="18" charset="0"/>
              </a:rPr>
              <a:t>Platform</a:t>
            </a: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 and a </a:t>
            </a:r>
            <a:r>
              <a:rPr kumimoji="0" lang="en-US" sz="4800" b="0" i="0" u="none" strike="noStrike" kern="0" cap="none" spc="0" normalizeH="0" baseline="0" noProof="0" dirty="0">
                <a:ln>
                  <a:noFill/>
                </a:ln>
                <a:solidFill>
                  <a:srgbClr val="00B050"/>
                </a:solidFill>
                <a:effectLst/>
                <a:uLnTx/>
                <a:uFillTx/>
                <a:cs typeface="Times New Roman" panose="02020603050405020304" pitchFamily="18" charset="0"/>
              </a:rPr>
              <a:t>Process</a:t>
            </a:r>
            <a:r>
              <a:rPr kumimoji="0" lang="en-US" sz="4800" b="0" i="0" u="none" strike="noStrike" kern="0" cap="none" spc="0" normalizeH="0" baseline="0" noProof="0" dirty="0">
                <a:ln>
                  <a:noFill/>
                </a:ln>
                <a:solidFill>
                  <a:srgbClr val="002864"/>
                </a:solidFill>
                <a:effectLst/>
                <a:uLnTx/>
                <a:uFillTx/>
                <a:cs typeface="Times New Roman" panose="02020603050405020304" pitchFamily="18" charset="0"/>
              </a:rPr>
              <a:t> to perform advanced analytics from start to finish</a:t>
            </a:r>
            <a:endParaRPr kumimoji="0" lang="en-US" sz="4800" b="0" i="0" u="none" strike="noStrike" kern="0" cap="none" spc="0" normalizeH="0" baseline="0" noProof="0" dirty="0">
              <a:ln>
                <a:noFill/>
              </a:ln>
              <a:solidFill>
                <a:srgbClr val="00B050"/>
              </a:solidFill>
              <a:effectLst/>
              <a:uLnTx/>
              <a:uFillTx/>
            </a:endParaRPr>
          </a:p>
        </p:txBody>
      </p:sp>
    </p:spTree>
    <p:extLst>
      <p:ext uri="{BB962C8B-B14F-4D97-AF65-F5344CB8AC3E}">
        <p14:creationId xmlns:p14="http://schemas.microsoft.com/office/powerpoint/2010/main" val="144531865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0"/>
            <a:ext cx="12436475" cy="750627"/>
          </a:xfrm>
        </p:spPr>
        <p:txBody>
          <a:bodyPr vert="horz" wrap="square" lIns="146304" tIns="91440" rIns="146304" bIns="91440" rtlCol="0" anchor="t">
            <a:noAutofit/>
          </a:bodyPr>
          <a:lstStyle/>
          <a:p>
            <a:pPr defTabSz="932742"/>
            <a:r>
              <a:rPr lang="en-US" sz="4800" spc="-102" dirty="0">
                <a:ln w="3175">
                  <a:noFill/>
                </a:ln>
                <a:solidFill>
                  <a:schemeClr val="tx1"/>
                </a:solidFill>
                <a:latin typeface="+mj-lt"/>
                <a:ea typeface="+mn-ea"/>
              </a:rPr>
              <a:t>The Data Science Process and Platform</a:t>
            </a:r>
          </a:p>
        </p:txBody>
      </p:sp>
      <p:pic>
        <p:nvPicPr>
          <p:cNvPr id="5" name="Picture 4"/>
          <p:cNvPicPr>
            <a:picLocks noChangeAspect="1"/>
          </p:cNvPicPr>
          <p:nvPr/>
        </p:nvPicPr>
        <p:blipFill>
          <a:blip r:embed="rId3"/>
          <a:stretch>
            <a:fillRect/>
          </a:stretch>
        </p:blipFill>
        <p:spPr>
          <a:xfrm>
            <a:off x="2665503" y="2115427"/>
            <a:ext cx="7354808" cy="2902911"/>
          </a:xfrm>
          <a:prstGeom prst="rect">
            <a:avLst/>
          </a:prstGeom>
        </p:spPr>
      </p:pic>
    </p:spTree>
    <p:extLst>
      <p:ext uri="{BB962C8B-B14F-4D97-AF65-F5344CB8AC3E}">
        <p14:creationId xmlns:p14="http://schemas.microsoft.com/office/powerpoint/2010/main" val="2241455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101600"/>
            <a:ext cx="3533775" cy="2068513"/>
          </a:xfrm>
        </p:spPr>
        <p:txBody>
          <a:bodyPr vert="horz" wrap="square" lIns="146283" tIns="91428" rIns="146283" bIns="91428" numCol="1" rtlCol="0" anchor="t" anchorCtr="0" compatLnSpc="1">
            <a:prstTxWarp prst="textNoShape">
              <a:avLst/>
            </a:prstTxWarp>
            <a:noAutofit/>
          </a:bodyPr>
          <a:lstStyle/>
          <a:p>
            <a:pPr algn="l"/>
            <a:r>
              <a:rPr lang="en-US" sz="4399" dirty="0">
                <a:solidFill>
                  <a:schemeClr val="tx1">
                    <a:lumMod val="75000"/>
                  </a:schemeClr>
                </a:solidFill>
                <a:latin typeface="+mj-lt"/>
              </a:rPr>
              <a:t>The Team Data Science </a:t>
            </a:r>
            <a:r>
              <a:rPr lang="en-US" sz="4399" dirty="0">
                <a:solidFill>
                  <a:srgbClr val="00B050"/>
                </a:solidFill>
                <a:latin typeface="+mj-lt"/>
              </a:rPr>
              <a:t>Process</a:t>
            </a:r>
            <a:r>
              <a:rPr lang="en-US" sz="4399" dirty="0">
                <a:solidFill>
                  <a:schemeClr val="tx1">
                    <a:lumMod val="75000"/>
                  </a:schemeClr>
                </a:solidFill>
                <a:latin typeface="+mj-lt"/>
              </a:rPr>
              <a:t> </a:t>
            </a:r>
          </a:p>
        </p:txBody>
      </p:sp>
      <p:graphicFrame>
        <p:nvGraphicFramePr>
          <p:cNvPr id="3" name="Diagram 2"/>
          <p:cNvGraphicFramePr/>
          <p:nvPr>
            <p:extLst>
              <p:ext uri="{D42A27DB-BD31-4B8C-83A1-F6EECF244321}">
                <p14:modId xmlns:p14="http://schemas.microsoft.com/office/powerpoint/2010/main" val="1465908970"/>
              </p:ext>
            </p:extLst>
          </p:nvPr>
        </p:nvGraphicFramePr>
        <p:xfrm>
          <a:off x="4255702" y="101600"/>
          <a:ext cx="8029573" cy="66567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373348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30163"/>
            <a:ext cx="4289425" cy="2511425"/>
          </a:xfrm>
        </p:spPr>
        <p:txBody>
          <a:bodyPr vert="horz" wrap="square" lIns="146283" tIns="91428" rIns="146283" bIns="91428" numCol="1" rtlCol="0" anchor="t" anchorCtr="0" compatLnSpc="1">
            <a:prstTxWarp prst="textNoShape">
              <a:avLst/>
            </a:prstTxWarp>
            <a:noAutofit/>
          </a:bodyPr>
          <a:lstStyle/>
          <a:p>
            <a:r>
              <a:rPr lang="en-US" sz="4399" dirty="0">
                <a:solidFill>
                  <a:schemeClr val="tx1">
                    <a:lumMod val="75000"/>
                  </a:schemeClr>
                </a:solidFill>
              </a:rPr>
              <a:t>The Azure</a:t>
            </a:r>
            <a:br>
              <a:rPr lang="en-US" sz="4399" dirty="0">
                <a:solidFill>
                  <a:schemeClr val="tx1">
                    <a:lumMod val="75000"/>
                  </a:schemeClr>
                </a:solidFill>
              </a:rPr>
            </a:br>
            <a:r>
              <a:rPr lang="en-US" sz="4399" dirty="0">
                <a:solidFill>
                  <a:srgbClr val="00B050"/>
                </a:solidFill>
              </a:rPr>
              <a:t>Platform </a:t>
            </a:r>
            <a:r>
              <a:rPr lang="en-US" sz="4399" dirty="0">
                <a:solidFill>
                  <a:schemeClr val="tx1">
                    <a:lumMod val="50000"/>
                  </a:schemeClr>
                </a:solidFill>
              </a:rPr>
              <a:t>for Analytics and AI</a:t>
            </a:r>
          </a:p>
        </p:txBody>
      </p:sp>
      <p:graphicFrame>
        <p:nvGraphicFramePr>
          <p:cNvPr id="3" name="Diagram 2"/>
          <p:cNvGraphicFramePr/>
          <p:nvPr>
            <p:extLst>
              <p:ext uri="{D42A27DB-BD31-4B8C-83A1-F6EECF244321}">
                <p14:modId xmlns:p14="http://schemas.microsoft.com/office/powerpoint/2010/main" val="4046669892"/>
              </p:ext>
            </p:extLst>
          </p:nvPr>
        </p:nvGraphicFramePr>
        <p:xfrm>
          <a:off x="3835023" y="112051"/>
          <a:ext cx="8420668" cy="6711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57942816"/>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FY15 Enterprise identity theme">
  <a:themeElements>
    <a:clrScheme name="Custom 30">
      <a:dk1>
        <a:srgbClr val="505050"/>
      </a:dk1>
      <a:lt1>
        <a:sysClr val="window" lastClr="FFFFFF"/>
      </a:lt1>
      <a:dk2>
        <a:srgbClr val="0072C6"/>
      </a:dk2>
      <a:lt2>
        <a:srgbClr val="002050"/>
      </a:lt2>
      <a:accent1>
        <a:srgbClr val="7FBA00"/>
      </a:accent1>
      <a:accent2>
        <a:srgbClr val="FFB900"/>
      </a:accent2>
      <a:accent3>
        <a:srgbClr val="DC3C00"/>
      </a:accent3>
      <a:accent4>
        <a:srgbClr val="00BCF2"/>
      </a:accent4>
      <a:accent5>
        <a:srgbClr val="969696"/>
      </a:accent5>
      <a:accent6>
        <a:srgbClr val="D2D2D2"/>
      </a:accent6>
      <a:hlink>
        <a:srgbClr val="505050"/>
      </a:hlink>
      <a:folHlink>
        <a:srgbClr val="969696"/>
      </a:folHlink>
    </a:clrScheme>
    <a:fontScheme name="Segoe">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ot="0" spcFirstLastPara="0" vertOverflow="overflow" horzOverflow="overflow" vert="horz" wrap="square" lIns="91440" tIns="91440" rIns="91440" bIns="91440" numCol="1" spcCol="0" rtlCol="0" fromWordArt="0" anchor="b" anchorCtr="0" forceAA="0" compatLnSpc="1">
        <a:prstTxWarp prst="textNoShape">
          <a:avLst/>
        </a:prstTxWarp>
        <a:noAutofit/>
      </a:bodyPr>
      <a:lstStyle>
        <a:defPPr algn="r">
          <a:defRPr sz="1200"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none" lIns="91440" tIns="91440" rIns="91440" bIns="91440" rtlCol="0" anchor="t">
        <a:noAutofit/>
      </a:bodyPr>
      <a:lstStyle>
        <a:defPPr marL="171450" indent="-171450">
          <a:buFont typeface="Wingdings" pitchFamily="2" charset="2"/>
          <a:buChar char="§"/>
          <a:defRPr sz="1600" dirty="0" err="1" smtClean="0">
            <a:latin typeface="Segoe UI" pitchFamily="34" charset="0"/>
            <a:ea typeface="Segoe UI" pitchFamily="34" charset="0"/>
            <a:cs typeface="Segoe UI" pitchFamily="34" charset="0"/>
          </a:defRPr>
        </a:defPPr>
      </a:lstStyle>
    </a:txDef>
  </a:objectDefaults>
  <a:extraClrSchemeLst/>
  <a:extLst>
    <a:ext uri="{05A4C25C-085E-4340-85A3-A5531E510DB2}">
      <thm15:themeFamily xmlns:thm15="http://schemas.microsoft.com/office/thememl/2012/main" name="FY15 EPG Presentation Template_16x9_Light_042914" id="{F3AC482D-D5FE-4C12-8E0E-EA8972E3C93B}" vid="{33523C68-E248-4A1F-A64D-A892E9B2A2BC}"/>
    </a:ext>
  </a:extLst>
</a:theme>
</file>

<file path=ppt/theme/theme2.xml><?xml version="1.0" encoding="utf-8"?>
<a:theme xmlns:a="http://schemas.openxmlformats.org/drawingml/2006/main" name="1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3.xml><?xml version="1.0" encoding="utf-8"?>
<a:theme xmlns:a="http://schemas.openxmlformats.org/drawingml/2006/main" name="2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4.xml><?xml version="1.0" encoding="utf-8"?>
<a:theme xmlns:a="http://schemas.openxmlformats.org/drawingml/2006/main" name="3_WHITE TEMPLATE">
  <a:themeElements>
    <a:clrScheme name="Custom 10">
      <a:dk1>
        <a:srgbClr val="505050"/>
      </a:dk1>
      <a:lt1>
        <a:srgbClr val="FFFFFF"/>
      </a:lt1>
      <a:dk2>
        <a:srgbClr val="002050"/>
      </a:dk2>
      <a:lt2>
        <a:srgbClr val="9BD2FF"/>
      </a:lt2>
      <a:accent1>
        <a:srgbClr val="002050"/>
      </a:accent1>
      <a:accent2>
        <a:srgbClr val="0078D7"/>
      </a:accent2>
      <a:accent3>
        <a:srgbClr val="D83B01"/>
      </a:accent3>
      <a:accent4>
        <a:srgbClr val="107C10"/>
      </a:accent4>
      <a:accent5>
        <a:srgbClr val="B4009E"/>
      </a:accent5>
      <a:accent6>
        <a:srgbClr val="5C2D9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oduct_Brand_template_16-9_Business_DARK_BLUE_1.potx" id="{0F2C6A5A-CB9F-44E8-92D9-A9A1E28D15E7}" vid="{A4D9B076-5107-4411-861E-DAA166B5186B}"/>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Cortana%20Analytics_v1</Template>
  <TotalTime>0</TotalTime>
  <Words>2577</Words>
  <Application>Microsoft Office PowerPoint</Application>
  <PresentationFormat>Custom</PresentationFormat>
  <Paragraphs>284</Paragraphs>
  <Slides>16</Slides>
  <Notes>16</Notes>
  <HiddenSlides>0</HiddenSlides>
  <MMClips>0</MMClips>
  <ScaleCrop>false</ScaleCrop>
  <HeadingPairs>
    <vt:vector size="8" baseType="variant">
      <vt:variant>
        <vt:lpstr>Fonts Used</vt:lpstr>
      </vt:variant>
      <vt:variant>
        <vt:i4>8</vt:i4>
      </vt:variant>
      <vt:variant>
        <vt:lpstr>Theme</vt:lpstr>
      </vt:variant>
      <vt:variant>
        <vt:i4>4</vt:i4>
      </vt:variant>
      <vt:variant>
        <vt:lpstr>Embedded OLE Servers</vt:lpstr>
      </vt:variant>
      <vt:variant>
        <vt:i4>1</vt:i4>
      </vt:variant>
      <vt:variant>
        <vt:lpstr>Slide Titles</vt:lpstr>
      </vt:variant>
      <vt:variant>
        <vt:i4>16</vt:i4>
      </vt:variant>
    </vt:vector>
  </HeadingPairs>
  <TitlesOfParts>
    <vt:vector size="29" baseType="lpstr">
      <vt:lpstr>MS PGothic</vt:lpstr>
      <vt:lpstr>SimSun</vt:lpstr>
      <vt:lpstr>Arial</vt:lpstr>
      <vt:lpstr>Calibri</vt:lpstr>
      <vt:lpstr>Segoe UI</vt:lpstr>
      <vt:lpstr>Segoe UI Light</vt:lpstr>
      <vt:lpstr>Times New Roman</vt:lpstr>
      <vt:lpstr>Wingdings</vt:lpstr>
      <vt:lpstr>FY15 Enterprise identity theme</vt:lpstr>
      <vt:lpstr>1_WHITE TEMPLATE</vt:lpstr>
      <vt:lpstr>2_WHITE TEMPLATE</vt:lpstr>
      <vt:lpstr>3_WHITE TEMPLATE</vt:lpstr>
      <vt:lpstr>think-cell Slide</vt:lpstr>
      <vt:lpstr>PowerPoint Presentation</vt:lpstr>
      <vt:lpstr>Introduction</vt:lpstr>
      <vt:lpstr>Lab:</vt:lpstr>
      <vt:lpstr>PowerPoint Presentation</vt:lpstr>
      <vt:lpstr>Microsoft Business Analytics and AI</vt:lpstr>
      <vt:lpstr>Microsoft Business Analytics and AI in a Sentence:</vt:lpstr>
      <vt:lpstr>The Data Science Process and Platform</vt:lpstr>
      <vt:lpstr>The Team Data Science Process </vt:lpstr>
      <vt:lpstr>The Azure Platform for Analytics and AI</vt:lpstr>
      <vt:lpstr>DevOps for Data Science</vt:lpstr>
      <vt:lpstr>Azure DevOps for Advanced Analytics</vt:lpstr>
      <vt:lpstr>The Data Science Development Environment</vt:lpstr>
      <vt:lpstr>Primary Development Tools:</vt:lpstr>
      <vt:lpstr>Azure Storage for Advanced Analytics</vt:lpstr>
      <vt:lpstr>Storage Architecture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Solutions with TDSP</dc:title>
  <dc:subject>Introduction</dc:subject>
  <dc:creator/>
  <cp:keywords>Data Science, TDSP, Introduction</cp:keywords>
  <dc:description/>
  <cp:lastModifiedBy/>
  <cp:revision>1</cp:revision>
  <dcterms:created xsi:type="dcterms:W3CDTF">2016-11-27T02:00:30Z</dcterms:created>
  <dcterms:modified xsi:type="dcterms:W3CDTF">2017-10-13T14:43:04Z</dcterms:modified>
  <cp:category>AIR Team Training</cp:category>
  <cp:contentStatus>Alpha</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bwoody@microsoft.com</vt:lpwstr>
  </property>
  <property fmtid="{D5CDD505-2E9C-101B-9397-08002B2CF9AE}" pid="6" name="MSIP_Label_f42aa342-8706-4288-bd11-ebb85995028c_SetDate">
    <vt:lpwstr>2017-05-23T07:39:08.5175870-04:00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